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Default Extension="xml" ContentType="application/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Lst>
  <p:sldIdLst>
    <p:sldId id="257" r:id="rId7"/>
    <p:sldId id="258" r:id="rId8"/>
    <p:sldId id="259" r:id="rId9"/>
    <p:sldId id="261" r:id="rId10"/>
    <p:sldId id="263" r:id="rId11"/>
    <p:sldId id="264" r:id="rId12"/>
    <p:sldId id="265" r:id="rId13"/>
    <p:sldId id="266" r:id="rId14"/>
    <p:sldId id="267" r:id="rId15"/>
    <p:sldId id="268" r:id="rId16"/>
    <p:sldId id="269" r:id="rId17"/>
    <p:sldId id="260" r:id="rId18"/>
    <p:sldId id="26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C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AAE6E7-F270-4F31-AE95-863D98ACB7D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CD2E59E3-F213-4530-A89D-87BAF6415903}">
      <dgm:prSet phldrT="[Text]">
        <dgm:style>
          <a:lnRef idx="0">
            <a:schemeClr val="accent6"/>
          </a:lnRef>
          <a:fillRef idx="3">
            <a:schemeClr val="accent6"/>
          </a:fillRef>
          <a:effectRef idx="3">
            <a:schemeClr val="accent6"/>
          </a:effectRef>
          <a:fontRef idx="minor">
            <a:schemeClr val="lt1"/>
          </a:fontRef>
        </dgm:style>
      </dgm:prSet>
      <dgm:spPr>
        <a:solidFill>
          <a:schemeClr val="bg2">
            <a:lumMod val="25000"/>
          </a:schemeClr>
        </a:solidFill>
      </dgm:spPr>
      <dgm:t>
        <a:bodyPr/>
        <a:lstStyle/>
        <a:p>
          <a:r>
            <a:rPr lang="en-US" dirty="0" smtClean="0"/>
            <a:t>Straight</a:t>
          </a:r>
          <a:endParaRPr lang="en-US" dirty="0"/>
        </a:p>
      </dgm:t>
    </dgm:pt>
    <dgm:pt modelId="{8B7655CA-5EA9-4792-A6D2-A77777E1B0CA}" type="parTrans" cxnId="{AA876FB9-30A3-4B2B-BF43-800C783CDFC0}">
      <dgm:prSet/>
      <dgm:spPr/>
      <dgm:t>
        <a:bodyPr/>
        <a:lstStyle/>
        <a:p>
          <a:endParaRPr lang="en-US"/>
        </a:p>
      </dgm:t>
    </dgm:pt>
    <dgm:pt modelId="{46197707-B42C-409F-96D9-AC5B1DAF6952}" type="sibTrans" cxnId="{AA876FB9-30A3-4B2B-BF43-800C783CDFC0}">
      <dgm:prSet/>
      <dgm:spPr/>
      <dgm:t>
        <a:bodyPr/>
        <a:lstStyle/>
        <a:p>
          <a:endParaRPr lang="en-US"/>
        </a:p>
      </dgm:t>
    </dgm:pt>
    <dgm:pt modelId="{932915BD-F856-41A1-85C4-032A018F9401}">
      <dgm:prSet phldrT="[Text]" custT="1"/>
      <dgm:spPr/>
      <dgm:t>
        <a:bodyPr/>
        <a:lstStyle/>
        <a:p>
          <a:r>
            <a:rPr lang="en-US" sz="2000" dirty="0" smtClean="0"/>
            <a:t>Unnatural</a:t>
          </a:r>
          <a:endParaRPr lang="en-US" sz="2000" dirty="0"/>
        </a:p>
      </dgm:t>
    </dgm:pt>
    <dgm:pt modelId="{AE9414FF-3AD7-4B9B-8D19-00504B23B7F0}" type="parTrans" cxnId="{4C09A8E5-0A50-47CB-9C5F-60B776B3B76A}">
      <dgm:prSet/>
      <dgm:spPr/>
      <dgm:t>
        <a:bodyPr/>
        <a:lstStyle/>
        <a:p>
          <a:endParaRPr lang="en-US"/>
        </a:p>
      </dgm:t>
    </dgm:pt>
    <dgm:pt modelId="{212EEB16-D875-40F6-8C4C-A899A15C8777}" type="sibTrans" cxnId="{4C09A8E5-0A50-47CB-9C5F-60B776B3B76A}">
      <dgm:prSet/>
      <dgm:spPr/>
      <dgm:t>
        <a:bodyPr/>
        <a:lstStyle/>
        <a:p>
          <a:endParaRPr lang="en-US"/>
        </a:p>
      </dgm:t>
    </dgm:pt>
    <dgm:pt modelId="{AE5F83E2-EC69-46C7-976A-19667F467E4B}">
      <dgm:prSet phldrT="[Text]">
        <dgm:style>
          <a:lnRef idx="0">
            <a:schemeClr val="accent5"/>
          </a:lnRef>
          <a:fillRef idx="3">
            <a:schemeClr val="accent5"/>
          </a:fillRef>
          <a:effectRef idx="3">
            <a:schemeClr val="accent5"/>
          </a:effectRef>
          <a:fontRef idx="minor">
            <a:schemeClr val="lt1"/>
          </a:fontRef>
        </dgm:style>
      </dgm:prSet>
      <dgm:spPr>
        <a:solidFill>
          <a:schemeClr val="bg2">
            <a:lumMod val="50000"/>
          </a:schemeClr>
        </a:solidFill>
      </dgm:spPr>
      <dgm:t>
        <a:bodyPr/>
        <a:lstStyle/>
        <a:p>
          <a:r>
            <a:rPr lang="en-US" dirty="0" smtClean="0"/>
            <a:t>Ergonomic</a:t>
          </a:r>
          <a:endParaRPr lang="en-US" dirty="0"/>
        </a:p>
      </dgm:t>
    </dgm:pt>
    <dgm:pt modelId="{35A7C616-5944-4F86-B4E6-1F7ED983FBC2}" type="parTrans" cxnId="{3DF986E7-EBEA-4354-83CD-B9C315A7BF0E}">
      <dgm:prSet/>
      <dgm:spPr/>
      <dgm:t>
        <a:bodyPr/>
        <a:lstStyle/>
        <a:p>
          <a:endParaRPr lang="en-US"/>
        </a:p>
      </dgm:t>
    </dgm:pt>
    <dgm:pt modelId="{D3EB0A78-B526-4816-B671-6624749B3F85}" type="sibTrans" cxnId="{3DF986E7-EBEA-4354-83CD-B9C315A7BF0E}">
      <dgm:prSet/>
      <dgm:spPr/>
      <dgm:t>
        <a:bodyPr/>
        <a:lstStyle/>
        <a:p>
          <a:endParaRPr lang="en-US"/>
        </a:p>
      </dgm:t>
    </dgm:pt>
    <dgm:pt modelId="{2D512C45-A069-45C8-9934-4E67C334B462}">
      <dgm:prSet phldrT="[Text]" custT="1"/>
      <dgm:spPr/>
      <dgm:t>
        <a:bodyPr/>
        <a:lstStyle/>
        <a:p>
          <a:r>
            <a:rPr lang="en-US" sz="2000" dirty="0" smtClean="0"/>
            <a:t>Natural position</a:t>
          </a:r>
          <a:endParaRPr lang="en-US" sz="2000" dirty="0"/>
        </a:p>
      </dgm:t>
    </dgm:pt>
    <dgm:pt modelId="{6B0A0C13-0746-476B-B0B4-4F9EED0A0293}" type="parTrans" cxnId="{5BE6E3C0-3D8F-4610-B6B8-7DED5EBF48D2}">
      <dgm:prSet/>
      <dgm:spPr/>
      <dgm:t>
        <a:bodyPr/>
        <a:lstStyle/>
        <a:p>
          <a:endParaRPr lang="en-US"/>
        </a:p>
      </dgm:t>
    </dgm:pt>
    <dgm:pt modelId="{C9AE2D24-A02A-46E0-A957-B612810BBC52}" type="sibTrans" cxnId="{5BE6E3C0-3D8F-4610-B6B8-7DED5EBF48D2}">
      <dgm:prSet/>
      <dgm:spPr/>
      <dgm:t>
        <a:bodyPr/>
        <a:lstStyle/>
        <a:p>
          <a:endParaRPr lang="en-US"/>
        </a:p>
      </dgm:t>
    </dgm:pt>
    <dgm:pt modelId="{485B69C3-882A-40E7-AA69-F67AB9B8489D}">
      <dgm:prSet phldrT="[Text]" custT="1"/>
      <dgm:spPr/>
      <dgm:t>
        <a:bodyPr/>
        <a:lstStyle/>
        <a:p>
          <a:r>
            <a:rPr lang="en-US" sz="2000" dirty="0" smtClean="0"/>
            <a:t>Reduce risk of R.S.I.</a:t>
          </a:r>
          <a:endParaRPr lang="en-US" sz="2000" dirty="0"/>
        </a:p>
      </dgm:t>
    </dgm:pt>
    <dgm:pt modelId="{32F5DDD4-F38B-4C88-AAC5-85E6FB730459}" type="parTrans" cxnId="{02FE9A8E-64A8-4CA6-BA9D-CF0B11DD3135}">
      <dgm:prSet/>
      <dgm:spPr/>
      <dgm:t>
        <a:bodyPr/>
        <a:lstStyle/>
        <a:p>
          <a:endParaRPr lang="en-US"/>
        </a:p>
      </dgm:t>
    </dgm:pt>
    <dgm:pt modelId="{8F4FE2AF-57F2-4C07-9D78-084E7E6249C6}" type="sibTrans" cxnId="{02FE9A8E-64A8-4CA6-BA9D-CF0B11DD3135}">
      <dgm:prSet/>
      <dgm:spPr/>
      <dgm:t>
        <a:bodyPr/>
        <a:lstStyle/>
        <a:p>
          <a:endParaRPr lang="en-US"/>
        </a:p>
      </dgm:t>
    </dgm:pt>
    <dgm:pt modelId="{9F2F6202-89D3-4C85-8D2F-203B22B897ED}">
      <dgm:prSet phldrT="[Text]" custT="1"/>
      <dgm:spPr/>
      <dgm:t>
        <a:bodyPr/>
        <a:lstStyle/>
        <a:p>
          <a:r>
            <a:rPr lang="en-US" sz="2000" dirty="0" smtClean="0"/>
            <a:t>Repetitive stress injuries</a:t>
          </a:r>
          <a:endParaRPr lang="en-US" sz="2000" dirty="0"/>
        </a:p>
      </dgm:t>
    </dgm:pt>
    <dgm:pt modelId="{994A2D5E-A8C2-4CE6-94AB-063E3FB85281}" type="parTrans" cxnId="{C981896F-A644-4D69-9269-2307834C44F2}">
      <dgm:prSet/>
      <dgm:spPr/>
      <dgm:t>
        <a:bodyPr/>
        <a:lstStyle/>
        <a:p>
          <a:endParaRPr lang="en-US"/>
        </a:p>
      </dgm:t>
    </dgm:pt>
    <dgm:pt modelId="{3881198C-4471-4B84-841B-1CD08DE33E09}" type="sibTrans" cxnId="{C981896F-A644-4D69-9269-2307834C44F2}">
      <dgm:prSet/>
      <dgm:spPr/>
      <dgm:t>
        <a:bodyPr/>
        <a:lstStyle/>
        <a:p>
          <a:endParaRPr lang="en-US"/>
        </a:p>
      </dgm:t>
    </dgm:pt>
    <dgm:pt modelId="{BA48C81E-BE6F-4973-8256-283335EB04FA}" type="pres">
      <dgm:prSet presAssocID="{5DAAE6E7-F270-4F31-AE95-863D98ACB7D8}" presName="Name0" presStyleCnt="0">
        <dgm:presLayoutVars>
          <dgm:dir/>
          <dgm:animLvl val="lvl"/>
          <dgm:resizeHandles val="exact"/>
        </dgm:presLayoutVars>
      </dgm:prSet>
      <dgm:spPr/>
      <dgm:t>
        <a:bodyPr/>
        <a:lstStyle/>
        <a:p>
          <a:endParaRPr lang="en-US"/>
        </a:p>
      </dgm:t>
    </dgm:pt>
    <dgm:pt modelId="{A8B1BC81-9383-40D4-980E-4C4532B5438F}" type="pres">
      <dgm:prSet presAssocID="{CD2E59E3-F213-4530-A89D-87BAF6415903}" presName="composite" presStyleCnt="0"/>
      <dgm:spPr/>
    </dgm:pt>
    <dgm:pt modelId="{BA808D77-3F02-44E5-92CC-F608562B7F48}" type="pres">
      <dgm:prSet presAssocID="{CD2E59E3-F213-4530-A89D-87BAF6415903}" presName="parTx" presStyleLbl="alignNode1" presStyleIdx="0" presStyleCnt="2">
        <dgm:presLayoutVars>
          <dgm:chMax val="0"/>
          <dgm:chPref val="0"/>
          <dgm:bulletEnabled val="1"/>
        </dgm:presLayoutVars>
      </dgm:prSet>
      <dgm:spPr/>
      <dgm:t>
        <a:bodyPr/>
        <a:lstStyle/>
        <a:p>
          <a:endParaRPr lang="en-US"/>
        </a:p>
      </dgm:t>
    </dgm:pt>
    <dgm:pt modelId="{859D6D59-C752-4947-B000-70961324AF80}" type="pres">
      <dgm:prSet presAssocID="{CD2E59E3-F213-4530-A89D-87BAF6415903}" presName="desTx" presStyleLbl="alignAccFollowNode1" presStyleIdx="0" presStyleCnt="2">
        <dgm:presLayoutVars>
          <dgm:bulletEnabled val="1"/>
        </dgm:presLayoutVars>
      </dgm:prSet>
      <dgm:spPr/>
      <dgm:t>
        <a:bodyPr/>
        <a:lstStyle/>
        <a:p>
          <a:endParaRPr lang="en-US"/>
        </a:p>
      </dgm:t>
    </dgm:pt>
    <dgm:pt modelId="{ABCABED2-2160-4EDC-8313-0390EA4CF5A8}" type="pres">
      <dgm:prSet presAssocID="{46197707-B42C-409F-96D9-AC5B1DAF6952}" presName="space" presStyleCnt="0"/>
      <dgm:spPr/>
    </dgm:pt>
    <dgm:pt modelId="{38B804C1-0E34-459B-A376-B32B79B587C7}" type="pres">
      <dgm:prSet presAssocID="{AE5F83E2-EC69-46C7-976A-19667F467E4B}" presName="composite" presStyleCnt="0"/>
      <dgm:spPr/>
    </dgm:pt>
    <dgm:pt modelId="{DE37A0B5-C0E7-409B-91F3-7655F2ABF0E5}" type="pres">
      <dgm:prSet presAssocID="{AE5F83E2-EC69-46C7-976A-19667F467E4B}" presName="parTx" presStyleLbl="alignNode1" presStyleIdx="1" presStyleCnt="2">
        <dgm:presLayoutVars>
          <dgm:chMax val="0"/>
          <dgm:chPref val="0"/>
          <dgm:bulletEnabled val="1"/>
        </dgm:presLayoutVars>
      </dgm:prSet>
      <dgm:spPr/>
      <dgm:t>
        <a:bodyPr/>
        <a:lstStyle/>
        <a:p>
          <a:endParaRPr lang="en-US"/>
        </a:p>
      </dgm:t>
    </dgm:pt>
    <dgm:pt modelId="{3307CD2F-778D-4F17-B2FB-FECD014DF574}" type="pres">
      <dgm:prSet presAssocID="{AE5F83E2-EC69-46C7-976A-19667F467E4B}" presName="desTx" presStyleLbl="alignAccFollowNode1" presStyleIdx="1" presStyleCnt="2">
        <dgm:presLayoutVars>
          <dgm:bulletEnabled val="1"/>
        </dgm:presLayoutVars>
      </dgm:prSet>
      <dgm:spPr/>
      <dgm:t>
        <a:bodyPr/>
        <a:lstStyle/>
        <a:p>
          <a:endParaRPr lang="en-US"/>
        </a:p>
      </dgm:t>
    </dgm:pt>
  </dgm:ptLst>
  <dgm:cxnLst>
    <dgm:cxn modelId="{02FE9A8E-64A8-4CA6-BA9D-CF0B11DD3135}" srcId="{AE5F83E2-EC69-46C7-976A-19667F467E4B}" destId="{485B69C3-882A-40E7-AA69-F67AB9B8489D}" srcOrd="1" destOrd="0" parTransId="{32F5DDD4-F38B-4C88-AAC5-85E6FB730459}" sibTransId="{8F4FE2AF-57F2-4C07-9D78-084E7E6249C6}"/>
    <dgm:cxn modelId="{C981896F-A644-4D69-9269-2307834C44F2}" srcId="{CD2E59E3-F213-4530-A89D-87BAF6415903}" destId="{9F2F6202-89D3-4C85-8D2F-203B22B897ED}" srcOrd="1" destOrd="0" parTransId="{994A2D5E-A8C2-4CE6-94AB-063E3FB85281}" sibTransId="{3881198C-4471-4B84-841B-1CD08DE33E09}"/>
    <dgm:cxn modelId="{651B90A7-982D-4B06-AB6A-60B6DF26D09D}" type="presOf" srcId="{2D512C45-A069-45C8-9934-4E67C334B462}" destId="{3307CD2F-778D-4F17-B2FB-FECD014DF574}" srcOrd="0" destOrd="0" presId="urn:microsoft.com/office/officeart/2005/8/layout/hList1"/>
    <dgm:cxn modelId="{A7716E83-07ED-4FF8-923E-AC613B3747C1}" type="presOf" srcId="{932915BD-F856-41A1-85C4-032A018F9401}" destId="{859D6D59-C752-4947-B000-70961324AF80}" srcOrd="0" destOrd="0" presId="urn:microsoft.com/office/officeart/2005/8/layout/hList1"/>
    <dgm:cxn modelId="{E5B116F1-F64E-4AE7-B50F-D22B5A0C1C90}" type="presOf" srcId="{9F2F6202-89D3-4C85-8D2F-203B22B897ED}" destId="{859D6D59-C752-4947-B000-70961324AF80}" srcOrd="0" destOrd="1" presId="urn:microsoft.com/office/officeart/2005/8/layout/hList1"/>
    <dgm:cxn modelId="{68344DA1-3EF6-4CF0-9AEF-E35FCDD76F1A}" type="presOf" srcId="{485B69C3-882A-40E7-AA69-F67AB9B8489D}" destId="{3307CD2F-778D-4F17-B2FB-FECD014DF574}" srcOrd="0" destOrd="1" presId="urn:microsoft.com/office/officeart/2005/8/layout/hList1"/>
    <dgm:cxn modelId="{CD4E3BC6-F9B3-4430-BF2C-B3D320ED99D6}" type="presOf" srcId="{CD2E59E3-F213-4530-A89D-87BAF6415903}" destId="{BA808D77-3F02-44E5-92CC-F608562B7F48}" srcOrd="0" destOrd="0" presId="urn:microsoft.com/office/officeart/2005/8/layout/hList1"/>
    <dgm:cxn modelId="{3DF986E7-EBEA-4354-83CD-B9C315A7BF0E}" srcId="{5DAAE6E7-F270-4F31-AE95-863D98ACB7D8}" destId="{AE5F83E2-EC69-46C7-976A-19667F467E4B}" srcOrd="1" destOrd="0" parTransId="{35A7C616-5944-4F86-B4E6-1F7ED983FBC2}" sibTransId="{D3EB0A78-B526-4816-B671-6624749B3F85}"/>
    <dgm:cxn modelId="{4C09A8E5-0A50-47CB-9C5F-60B776B3B76A}" srcId="{CD2E59E3-F213-4530-A89D-87BAF6415903}" destId="{932915BD-F856-41A1-85C4-032A018F9401}" srcOrd="0" destOrd="0" parTransId="{AE9414FF-3AD7-4B9B-8D19-00504B23B7F0}" sibTransId="{212EEB16-D875-40F6-8C4C-A899A15C8777}"/>
    <dgm:cxn modelId="{25AA546E-AE5D-4056-8B92-DB4E318404CD}" type="presOf" srcId="{5DAAE6E7-F270-4F31-AE95-863D98ACB7D8}" destId="{BA48C81E-BE6F-4973-8256-283335EB04FA}" srcOrd="0" destOrd="0" presId="urn:microsoft.com/office/officeart/2005/8/layout/hList1"/>
    <dgm:cxn modelId="{5BE6E3C0-3D8F-4610-B6B8-7DED5EBF48D2}" srcId="{AE5F83E2-EC69-46C7-976A-19667F467E4B}" destId="{2D512C45-A069-45C8-9934-4E67C334B462}" srcOrd="0" destOrd="0" parTransId="{6B0A0C13-0746-476B-B0B4-4F9EED0A0293}" sibTransId="{C9AE2D24-A02A-46E0-A957-B612810BBC52}"/>
    <dgm:cxn modelId="{63F86CDA-2E0D-4C25-8910-A0B72E8EFBDE}" type="presOf" srcId="{AE5F83E2-EC69-46C7-976A-19667F467E4B}" destId="{DE37A0B5-C0E7-409B-91F3-7655F2ABF0E5}" srcOrd="0" destOrd="0" presId="urn:microsoft.com/office/officeart/2005/8/layout/hList1"/>
    <dgm:cxn modelId="{AA876FB9-30A3-4B2B-BF43-800C783CDFC0}" srcId="{5DAAE6E7-F270-4F31-AE95-863D98ACB7D8}" destId="{CD2E59E3-F213-4530-A89D-87BAF6415903}" srcOrd="0" destOrd="0" parTransId="{8B7655CA-5EA9-4792-A6D2-A77777E1B0CA}" sibTransId="{46197707-B42C-409F-96D9-AC5B1DAF6952}"/>
    <dgm:cxn modelId="{1BD337EC-65DA-4E9B-88A5-22A8C59684EB}" type="presParOf" srcId="{BA48C81E-BE6F-4973-8256-283335EB04FA}" destId="{A8B1BC81-9383-40D4-980E-4C4532B5438F}" srcOrd="0" destOrd="0" presId="urn:microsoft.com/office/officeart/2005/8/layout/hList1"/>
    <dgm:cxn modelId="{AF6E5E36-70E6-4DD9-A122-611B073C7AB3}" type="presParOf" srcId="{A8B1BC81-9383-40D4-980E-4C4532B5438F}" destId="{BA808D77-3F02-44E5-92CC-F608562B7F48}" srcOrd="0" destOrd="0" presId="urn:microsoft.com/office/officeart/2005/8/layout/hList1"/>
    <dgm:cxn modelId="{B45A5FDC-CBED-4E34-9521-F5F51F13DCF6}" type="presParOf" srcId="{A8B1BC81-9383-40D4-980E-4C4532B5438F}" destId="{859D6D59-C752-4947-B000-70961324AF80}" srcOrd="1" destOrd="0" presId="urn:microsoft.com/office/officeart/2005/8/layout/hList1"/>
    <dgm:cxn modelId="{1DB5488F-E133-468A-B5B4-0EB176CAF0A4}" type="presParOf" srcId="{BA48C81E-BE6F-4973-8256-283335EB04FA}" destId="{ABCABED2-2160-4EDC-8313-0390EA4CF5A8}" srcOrd="1" destOrd="0" presId="urn:microsoft.com/office/officeart/2005/8/layout/hList1"/>
    <dgm:cxn modelId="{44F5038C-A5BD-4CA8-8D6E-2C0E6D6E9F1E}" type="presParOf" srcId="{BA48C81E-BE6F-4973-8256-283335EB04FA}" destId="{38B804C1-0E34-459B-A376-B32B79B587C7}" srcOrd="2" destOrd="0" presId="urn:microsoft.com/office/officeart/2005/8/layout/hList1"/>
    <dgm:cxn modelId="{BF278DF3-1182-484C-806A-515FA8048B9F}" type="presParOf" srcId="{38B804C1-0E34-459B-A376-B32B79B587C7}" destId="{DE37A0B5-C0E7-409B-91F3-7655F2ABF0E5}" srcOrd="0" destOrd="0" presId="urn:microsoft.com/office/officeart/2005/8/layout/hList1"/>
    <dgm:cxn modelId="{7C7D23AC-A9D2-4184-83C8-2F9F89A95406}" type="presParOf" srcId="{38B804C1-0E34-459B-A376-B32B79B587C7}" destId="{3307CD2F-778D-4F17-B2FB-FECD014DF574}"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08D77-3F02-44E5-92CC-F608562B7F48}">
      <dsp:nvSpPr>
        <dsp:cNvPr id="0" name=""/>
        <dsp:cNvSpPr/>
      </dsp:nvSpPr>
      <dsp:spPr>
        <a:xfrm>
          <a:off x="32" y="678512"/>
          <a:ext cx="3091143" cy="1236457"/>
        </a:xfrm>
        <a:prstGeom prst="rect">
          <a:avLst/>
        </a:prstGeom>
        <a:solidFill>
          <a:schemeClr val="bg2">
            <a:lumMod val="2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312928" tIns="178816" rIns="312928" bIns="178816" numCol="1" spcCol="1270" anchor="ctr" anchorCtr="0">
          <a:noAutofit/>
        </a:bodyPr>
        <a:lstStyle/>
        <a:p>
          <a:pPr lvl="0" algn="ctr" defTabSz="1955800">
            <a:lnSpc>
              <a:spcPct val="90000"/>
            </a:lnSpc>
            <a:spcBef>
              <a:spcPct val="0"/>
            </a:spcBef>
            <a:spcAft>
              <a:spcPct val="35000"/>
            </a:spcAft>
          </a:pPr>
          <a:r>
            <a:rPr lang="en-US" sz="4400" kern="1200" dirty="0" smtClean="0"/>
            <a:t>Straight</a:t>
          </a:r>
          <a:endParaRPr lang="en-US" sz="4400" kern="1200" dirty="0"/>
        </a:p>
      </dsp:txBody>
      <dsp:txXfrm>
        <a:off x="32" y="678512"/>
        <a:ext cx="3091143" cy="1236457"/>
      </dsp:txXfrm>
    </dsp:sp>
    <dsp:sp modelId="{859D6D59-C752-4947-B000-70961324AF80}">
      <dsp:nvSpPr>
        <dsp:cNvPr id="0" name=""/>
        <dsp:cNvSpPr/>
      </dsp:nvSpPr>
      <dsp:spPr>
        <a:xfrm>
          <a:off x="32" y="1914970"/>
          <a:ext cx="3091143" cy="19324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Unnatural</a:t>
          </a:r>
          <a:endParaRPr lang="en-US" sz="2000" kern="1200" dirty="0"/>
        </a:p>
        <a:p>
          <a:pPr marL="228600" lvl="1" indent="-228600" algn="l" defTabSz="889000">
            <a:lnSpc>
              <a:spcPct val="90000"/>
            </a:lnSpc>
            <a:spcBef>
              <a:spcPct val="0"/>
            </a:spcBef>
            <a:spcAft>
              <a:spcPct val="15000"/>
            </a:spcAft>
            <a:buChar char="••"/>
          </a:pPr>
          <a:r>
            <a:rPr lang="en-US" sz="2000" kern="1200" dirty="0" smtClean="0"/>
            <a:t>Repetitive stress injuries</a:t>
          </a:r>
          <a:endParaRPr lang="en-US" sz="2000" kern="1200" dirty="0"/>
        </a:p>
      </dsp:txBody>
      <dsp:txXfrm>
        <a:off x="32" y="1914970"/>
        <a:ext cx="3091143" cy="1932480"/>
      </dsp:txXfrm>
    </dsp:sp>
    <dsp:sp modelId="{DE37A0B5-C0E7-409B-91F3-7655F2ABF0E5}">
      <dsp:nvSpPr>
        <dsp:cNvPr id="0" name=""/>
        <dsp:cNvSpPr/>
      </dsp:nvSpPr>
      <dsp:spPr>
        <a:xfrm>
          <a:off x="3523936" y="678512"/>
          <a:ext cx="3091143" cy="1236457"/>
        </a:xfrm>
        <a:prstGeom prst="rect">
          <a:avLst/>
        </a:prstGeom>
        <a:solidFill>
          <a:schemeClr val="bg2">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312928" tIns="178816" rIns="312928" bIns="178816" numCol="1" spcCol="1270" anchor="ctr" anchorCtr="0">
          <a:noAutofit/>
        </a:bodyPr>
        <a:lstStyle/>
        <a:p>
          <a:pPr lvl="0" algn="ctr" defTabSz="1955800">
            <a:lnSpc>
              <a:spcPct val="90000"/>
            </a:lnSpc>
            <a:spcBef>
              <a:spcPct val="0"/>
            </a:spcBef>
            <a:spcAft>
              <a:spcPct val="35000"/>
            </a:spcAft>
          </a:pPr>
          <a:r>
            <a:rPr lang="en-US" sz="4400" kern="1200" dirty="0" smtClean="0"/>
            <a:t>Ergonomic</a:t>
          </a:r>
          <a:endParaRPr lang="en-US" sz="4400" kern="1200" dirty="0"/>
        </a:p>
      </dsp:txBody>
      <dsp:txXfrm>
        <a:off x="3523936" y="678512"/>
        <a:ext cx="3091143" cy="1236457"/>
      </dsp:txXfrm>
    </dsp:sp>
    <dsp:sp modelId="{3307CD2F-778D-4F17-B2FB-FECD014DF574}">
      <dsp:nvSpPr>
        <dsp:cNvPr id="0" name=""/>
        <dsp:cNvSpPr/>
      </dsp:nvSpPr>
      <dsp:spPr>
        <a:xfrm>
          <a:off x="3523936" y="1914970"/>
          <a:ext cx="3091143" cy="19324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Natural position</a:t>
          </a:r>
          <a:endParaRPr lang="en-US" sz="2000" kern="1200" dirty="0"/>
        </a:p>
        <a:p>
          <a:pPr marL="228600" lvl="1" indent="-228600" algn="l" defTabSz="889000">
            <a:lnSpc>
              <a:spcPct val="90000"/>
            </a:lnSpc>
            <a:spcBef>
              <a:spcPct val="0"/>
            </a:spcBef>
            <a:spcAft>
              <a:spcPct val="15000"/>
            </a:spcAft>
            <a:buChar char="••"/>
          </a:pPr>
          <a:r>
            <a:rPr lang="en-US" sz="2000" kern="1200" dirty="0" smtClean="0"/>
            <a:t>Reduce risk of R.S.I.</a:t>
          </a:r>
          <a:endParaRPr lang="en-US" sz="2000" kern="1200" dirty="0"/>
        </a:p>
      </dsp:txBody>
      <dsp:txXfrm>
        <a:off x="3523936" y="1914970"/>
        <a:ext cx="3091143" cy="193248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pPr algn="l" rtl="0">
              <a:defRPr/>
            </a:pPr>
            <a:fld id="{2A4C561A-A441-47A7-9975-7157B821C784}" type="datetimeFigureOut">
              <a:rPr lang="fr-FR" sz="1200" kern="1200">
                <a:solidFill>
                  <a:prstClr val="black">
                    <a:tint val="75000"/>
                  </a:prstClr>
                </a:solidFill>
                <a:latin typeface="Calibri"/>
                <a:ea typeface="+mn-ea"/>
                <a:cs typeface="+mn-cs"/>
              </a:rPr>
              <a:pPr algn="l" rtl="0">
                <a:defRPr/>
              </a:pPr>
              <a:t>01/09/2010</a:t>
            </a:fld>
            <a:endParaRPr lang="fr-CA" sz="1200" kern="1200">
              <a:solidFill>
                <a:prstClr val="black">
                  <a:tint val="75000"/>
                </a:prstClr>
              </a:solidFill>
              <a:latin typeface="Calibri"/>
              <a:ea typeface="+mn-ea"/>
              <a:cs typeface="+mn-cs"/>
            </a:endParaRPr>
          </a:p>
        </p:txBody>
      </p:sp>
      <p:sp>
        <p:nvSpPr>
          <p:cNvPr id="5" name="Espace réservé du pied de page 4"/>
          <p:cNvSpPr>
            <a:spLocks noGrp="1"/>
          </p:cNvSpPr>
          <p:nvPr>
            <p:ph type="ftr" sz="quarter" idx="11"/>
          </p:nvPr>
        </p:nvSpPr>
        <p:spPr/>
        <p:txBody>
          <a:bodyPr/>
          <a:lstStyle>
            <a:lvl1pPr>
              <a:defRPr/>
            </a:lvl1pPr>
          </a:lstStyle>
          <a:p>
            <a:pPr algn="ctr" rtl="0">
              <a:defRPr/>
            </a:pPr>
            <a:endParaRPr lang="fr-CA" sz="1200" kern="1200">
              <a:solidFill>
                <a:prstClr val="black">
                  <a:tint val="75000"/>
                </a:prstClr>
              </a:solidFill>
              <a:latin typeface="Calibri"/>
              <a:ea typeface="+mn-ea"/>
              <a:cs typeface="+mn-cs"/>
            </a:endParaRPr>
          </a:p>
        </p:txBody>
      </p:sp>
      <p:sp>
        <p:nvSpPr>
          <p:cNvPr id="6" name="Espace réservé du numéro de diapositive 5"/>
          <p:cNvSpPr>
            <a:spLocks noGrp="1"/>
          </p:cNvSpPr>
          <p:nvPr>
            <p:ph type="sldNum" sz="quarter" idx="12"/>
          </p:nvPr>
        </p:nvSpPr>
        <p:spPr/>
        <p:txBody>
          <a:bodyPr/>
          <a:lstStyle>
            <a:lvl1pPr>
              <a:defRPr/>
            </a:lvl1pPr>
          </a:lstStyle>
          <a:p>
            <a:pPr algn="r" rtl="0">
              <a:defRPr/>
            </a:pPr>
            <a:fld id="{2F9C995D-8210-4AEC-A751-4D7B7BCAE458}" type="slidenum">
              <a:rPr lang="fr-CA" sz="1200" kern="1200">
                <a:solidFill>
                  <a:prstClr val="black">
                    <a:tint val="75000"/>
                  </a:prstClr>
                </a:solidFill>
                <a:latin typeface="Calibri"/>
                <a:ea typeface="+mn-ea"/>
                <a:cs typeface="+mn-cs"/>
              </a:rPr>
              <a:pPr algn="r" rtl="0">
                <a:defRPr/>
              </a:pPr>
              <a:t>‹#›</a:t>
            </a:fld>
            <a:endParaRPr lang="fr-CA" sz="1200" kern="1200">
              <a:solidFill>
                <a:prstClr val="black">
                  <a:tint val="75000"/>
                </a:prstClr>
              </a:solidFill>
              <a:latin typeface="Calibri"/>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lgn="l" rtl="0">
              <a:defRPr/>
            </a:pPr>
            <a:fld id="{A3E71B7D-0281-412B-A36A-2D1F76C968E6}" type="datetimeFigureOut">
              <a:rPr lang="fr-FR" sz="1200" kern="1200">
                <a:solidFill>
                  <a:prstClr val="black">
                    <a:tint val="75000"/>
                  </a:prstClr>
                </a:solidFill>
                <a:latin typeface="Calibri"/>
                <a:ea typeface="+mn-ea"/>
                <a:cs typeface="+mn-cs"/>
              </a:rPr>
              <a:pPr algn="l" rtl="0">
                <a:defRPr/>
              </a:pPr>
              <a:t>01/09/2010</a:t>
            </a:fld>
            <a:endParaRPr lang="fr-CA" sz="1200" kern="1200">
              <a:solidFill>
                <a:prstClr val="black">
                  <a:tint val="75000"/>
                </a:prstClr>
              </a:solidFill>
              <a:latin typeface="Calibri"/>
              <a:ea typeface="+mn-ea"/>
              <a:cs typeface="+mn-cs"/>
            </a:endParaRPr>
          </a:p>
        </p:txBody>
      </p:sp>
      <p:sp>
        <p:nvSpPr>
          <p:cNvPr id="5" name="Espace réservé du pied de page 4"/>
          <p:cNvSpPr>
            <a:spLocks noGrp="1"/>
          </p:cNvSpPr>
          <p:nvPr>
            <p:ph type="ftr" sz="quarter" idx="11"/>
          </p:nvPr>
        </p:nvSpPr>
        <p:spPr/>
        <p:txBody>
          <a:bodyPr/>
          <a:lstStyle>
            <a:lvl1pPr>
              <a:defRPr/>
            </a:lvl1pPr>
          </a:lstStyle>
          <a:p>
            <a:pPr algn="ctr" rtl="0">
              <a:defRPr/>
            </a:pPr>
            <a:endParaRPr lang="fr-CA" sz="1200" kern="1200">
              <a:solidFill>
                <a:prstClr val="black">
                  <a:tint val="75000"/>
                </a:prstClr>
              </a:solidFill>
              <a:latin typeface="Calibri"/>
              <a:ea typeface="+mn-ea"/>
              <a:cs typeface="+mn-cs"/>
            </a:endParaRPr>
          </a:p>
        </p:txBody>
      </p:sp>
      <p:sp>
        <p:nvSpPr>
          <p:cNvPr id="6" name="Espace réservé du numéro de diapositive 5"/>
          <p:cNvSpPr>
            <a:spLocks noGrp="1"/>
          </p:cNvSpPr>
          <p:nvPr>
            <p:ph type="sldNum" sz="quarter" idx="12"/>
          </p:nvPr>
        </p:nvSpPr>
        <p:spPr/>
        <p:txBody>
          <a:bodyPr/>
          <a:lstStyle>
            <a:lvl1pPr>
              <a:defRPr/>
            </a:lvl1pPr>
          </a:lstStyle>
          <a:p>
            <a:pPr algn="r" rtl="0">
              <a:defRPr/>
            </a:pPr>
            <a:fld id="{F111D33C-899A-47E4-85FF-DB3C808DB317}" type="slidenum">
              <a:rPr lang="fr-CA" sz="1200" kern="1200">
                <a:solidFill>
                  <a:prstClr val="black">
                    <a:tint val="75000"/>
                  </a:prstClr>
                </a:solidFill>
                <a:latin typeface="Calibri"/>
                <a:ea typeface="+mn-ea"/>
                <a:cs typeface="+mn-cs"/>
              </a:rPr>
              <a:pPr algn="r" rtl="0">
                <a:defRPr/>
              </a:pPr>
              <a:t>‹#›</a:t>
            </a:fld>
            <a:endParaRPr lang="fr-CA" sz="1200" kern="1200">
              <a:solidFill>
                <a:prstClr val="black">
                  <a:tint val="75000"/>
                </a:prstClr>
              </a:solidFill>
              <a:latin typeface="Calibri"/>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lgn="l" rtl="0">
              <a:defRPr/>
            </a:pPr>
            <a:fld id="{5AB03935-3F28-436A-8552-19ED61CF736E}" type="datetimeFigureOut">
              <a:rPr lang="fr-FR" sz="1200" kern="1200">
                <a:solidFill>
                  <a:prstClr val="black">
                    <a:tint val="75000"/>
                  </a:prstClr>
                </a:solidFill>
                <a:latin typeface="Calibri"/>
                <a:ea typeface="+mn-ea"/>
                <a:cs typeface="+mn-cs"/>
              </a:rPr>
              <a:pPr algn="l" rtl="0">
                <a:defRPr/>
              </a:pPr>
              <a:t>01/09/2010</a:t>
            </a:fld>
            <a:endParaRPr lang="fr-CA" sz="1200" kern="1200">
              <a:solidFill>
                <a:prstClr val="black">
                  <a:tint val="75000"/>
                </a:prstClr>
              </a:solidFill>
              <a:latin typeface="Calibri"/>
              <a:ea typeface="+mn-ea"/>
              <a:cs typeface="+mn-cs"/>
            </a:endParaRPr>
          </a:p>
        </p:txBody>
      </p:sp>
      <p:sp>
        <p:nvSpPr>
          <p:cNvPr id="5" name="Espace réservé du pied de page 4"/>
          <p:cNvSpPr>
            <a:spLocks noGrp="1"/>
          </p:cNvSpPr>
          <p:nvPr>
            <p:ph type="ftr" sz="quarter" idx="11"/>
          </p:nvPr>
        </p:nvSpPr>
        <p:spPr/>
        <p:txBody>
          <a:bodyPr/>
          <a:lstStyle>
            <a:lvl1pPr>
              <a:defRPr/>
            </a:lvl1pPr>
          </a:lstStyle>
          <a:p>
            <a:pPr algn="ctr" rtl="0">
              <a:defRPr/>
            </a:pPr>
            <a:endParaRPr lang="fr-CA" sz="1200" kern="1200">
              <a:solidFill>
                <a:prstClr val="black">
                  <a:tint val="75000"/>
                </a:prstClr>
              </a:solidFill>
              <a:latin typeface="Calibri"/>
              <a:ea typeface="+mn-ea"/>
              <a:cs typeface="+mn-cs"/>
            </a:endParaRPr>
          </a:p>
        </p:txBody>
      </p:sp>
      <p:sp>
        <p:nvSpPr>
          <p:cNvPr id="6" name="Espace réservé du numéro de diapositive 5"/>
          <p:cNvSpPr>
            <a:spLocks noGrp="1"/>
          </p:cNvSpPr>
          <p:nvPr>
            <p:ph type="sldNum" sz="quarter" idx="12"/>
          </p:nvPr>
        </p:nvSpPr>
        <p:spPr/>
        <p:txBody>
          <a:bodyPr/>
          <a:lstStyle>
            <a:lvl1pPr>
              <a:defRPr/>
            </a:lvl1pPr>
          </a:lstStyle>
          <a:p>
            <a:pPr algn="r" rtl="0">
              <a:defRPr/>
            </a:pPr>
            <a:fld id="{D575532E-6CF6-456D-94D9-83D6D1D9A2FC}" type="slidenum">
              <a:rPr lang="fr-CA" sz="1200" kern="1200">
                <a:solidFill>
                  <a:prstClr val="black">
                    <a:tint val="75000"/>
                  </a:prstClr>
                </a:solidFill>
                <a:latin typeface="Calibri"/>
                <a:ea typeface="+mn-ea"/>
                <a:cs typeface="+mn-cs"/>
              </a:rPr>
              <a:pPr algn="r" rtl="0">
                <a:defRPr/>
              </a:pPr>
              <a:t>‹#›</a:t>
            </a:fld>
            <a:endParaRPr lang="fr-CA" sz="1200" kern="1200">
              <a:solidFill>
                <a:prstClr val="black">
                  <a:tint val="75000"/>
                </a:prstClr>
              </a:solidFill>
              <a:latin typeface="Calibri"/>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pPr>
              <a:defRPr/>
            </a:pPr>
            <a:fld id="{2A4C561A-A441-47A7-9975-7157B821C784}"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2F9C995D-8210-4AEC-A751-4D7B7BCAE458}"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693465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437583B9-A222-4CA2-9E21-8CD8D18F2398}"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18EE85F7-F257-410B-A928-CDF14ADB073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1057857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83FA673E-A322-4B4B-8F8A-DA9FA02241EE}"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AD04C3B8-E68B-4B20-8B7B-98F3ED8F5B89}"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5068693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pPr>
              <a:defRPr/>
            </a:pPr>
            <a:fld id="{3110D48A-20DA-4D1D-894A-D3F587919B53}"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60432282-794B-4A04-8B3F-5D88FD95D549}"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3647467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pPr>
              <a:defRPr/>
            </a:pPr>
            <a:fld id="{C2F872F3-E188-4CC2-B827-237A60BBA401}" type="datetimeFigureOut">
              <a:rPr lang="fr-FR">
                <a:solidFill>
                  <a:prstClr val="black">
                    <a:tint val="75000"/>
                  </a:prstClr>
                </a:solidFill>
              </a:rPr>
              <a:pPr>
                <a:defRPr/>
              </a:pPr>
              <a:t>01/09/2010</a:t>
            </a:fld>
            <a:endParaRPr lang="fr-CA">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pPr>
              <a:defRPr/>
            </a:pPr>
            <a:fld id="{95360D41-7C12-43C8-BCAD-FCA4D525820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784052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pPr>
              <a:defRPr/>
            </a:pPr>
            <a:fld id="{905129CA-DA9F-4981-B73F-B1A906F104F2}" type="datetimeFigureOut">
              <a:rPr lang="fr-FR">
                <a:solidFill>
                  <a:prstClr val="black">
                    <a:tint val="75000"/>
                  </a:prstClr>
                </a:solidFill>
              </a:rPr>
              <a:pPr>
                <a:defRPr/>
              </a:pPr>
              <a:t>01/09/2010</a:t>
            </a:fld>
            <a:endParaRPr lang="fr-CA">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pPr>
              <a:defRPr/>
            </a:pPr>
            <a:fld id="{4508C09D-0CBB-4746-A5C6-FE8B57F3CA2D}"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115818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660EE8C-3603-4325-9A5A-06E737EDBC50}" type="datetimeFigureOut">
              <a:rPr lang="fr-FR">
                <a:solidFill>
                  <a:prstClr val="black">
                    <a:tint val="75000"/>
                  </a:prstClr>
                </a:solidFill>
              </a:rPr>
              <a:pPr>
                <a:defRPr/>
              </a:pPr>
              <a:t>01/09/2010</a:t>
            </a:fld>
            <a:endParaRPr lang="fr-CA">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pPr>
              <a:defRPr/>
            </a:pPr>
            <a:fld id="{F1ACB881-15BE-44DE-BE7F-2F4FD412303B}"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927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0182A947-1995-492C-8D05-B687EA2EEF55}"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D418BAEF-84EC-4D31-89D9-DC0110D5D2E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961338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lgn="l" rtl="0">
              <a:defRPr/>
            </a:pPr>
            <a:fld id="{437583B9-A222-4CA2-9E21-8CD8D18F2398}" type="datetimeFigureOut">
              <a:rPr lang="fr-FR" sz="1200" kern="1200">
                <a:solidFill>
                  <a:prstClr val="black">
                    <a:tint val="75000"/>
                  </a:prstClr>
                </a:solidFill>
                <a:latin typeface="Calibri"/>
                <a:ea typeface="+mn-ea"/>
                <a:cs typeface="+mn-cs"/>
              </a:rPr>
              <a:pPr algn="l" rtl="0">
                <a:defRPr/>
              </a:pPr>
              <a:t>01/09/2010</a:t>
            </a:fld>
            <a:endParaRPr lang="fr-CA" sz="1200" kern="1200">
              <a:solidFill>
                <a:prstClr val="black">
                  <a:tint val="75000"/>
                </a:prstClr>
              </a:solidFill>
              <a:latin typeface="Calibri"/>
              <a:ea typeface="+mn-ea"/>
              <a:cs typeface="+mn-cs"/>
            </a:endParaRPr>
          </a:p>
        </p:txBody>
      </p:sp>
      <p:sp>
        <p:nvSpPr>
          <p:cNvPr id="5" name="Espace réservé du pied de page 4"/>
          <p:cNvSpPr>
            <a:spLocks noGrp="1"/>
          </p:cNvSpPr>
          <p:nvPr>
            <p:ph type="ftr" sz="quarter" idx="11"/>
          </p:nvPr>
        </p:nvSpPr>
        <p:spPr/>
        <p:txBody>
          <a:bodyPr/>
          <a:lstStyle>
            <a:lvl1pPr>
              <a:defRPr/>
            </a:lvl1pPr>
          </a:lstStyle>
          <a:p>
            <a:pPr algn="ctr" rtl="0">
              <a:defRPr/>
            </a:pPr>
            <a:endParaRPr lang="fr-CA" sz="1200" kern="1200">
              <a:solidFill>
                <a:prstClr val="black">
                  <a:tint val="75000"/>
                </a:prstClr>
              </a:solidFill>
              <a:latin typeface="Calibri"/>
              <a:ea typeface="+mn-ea"/>
              <a:cs typeface="+mn-cs"/>
            </a:endParaRPr>
          </a:p>
        </p:txBody>
      </p:sp>
      <p:sp>
        <p:nvSpPr>
          <p:cNvPr id="6" name="Espace réservé du numéro de diapositive 5"/>
          <p:cNvSpPr>
            <a:spLocks noGrp="1"/>
          </p:cNvSpPr>
          <p:nvPr>
            <p:ph type="sldNum" sz="quarter" idx="12"/>
          </p:nvPr>
        </p:nvSpPr>
        <p:spPr/>
        <p:txBody>
          <a:bodyPr/>
          <a:lstStyle>
            <a:lvl1pPr>
              <a:defRPr/>
            </a:lvl1pPr>
          </a:lstStyle>
          <a:p>
            <a:pPr algn="r" rtl="0">
              <a:defRPr/>
            </a:pPr>
            <a:fld id="{18EE85F7-F257-410B-A928-CDF14ADB073A}" type="slidenum">
              <a:rPr lang="fr-CA" sz="1200" kern="1200">
                <a:solidFill>
                  <a:prstClr val="black">
                    <a:tint val="75000"/>
                  </a:prstClr>
                </a:solidFill>
                <a:latin typeface="Calibri"/>
                <a:ea typeface="+mn-ea"/>
                <a:cs typeface="+mn-cs"/>
              </a:rPr>
              <a:pPr algn="r" rtl="0">
                <a:defRPr/>
              </a:pPr>
              <a:t>‹#›</a:t>
            </a:fld>
            <a:endParaRPr lang="fr-CA" sz="1200" kern="1200">
              <a:solidFill>
                <a:prstClr val="black">
                  <a:tint val="75000"/>
                </a:prstClr>
              </a:solidFill>
              <a:latin typeface="Calibri"/>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CBF6666B-5E79-425D-B398-A68C5B370C18}"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4FDF5310-EDB7-4F0C-A51C-8BF4C14937CE}"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621378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A3E71B7D-0281-412B-A36A-2D1F76C968E6}"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F111D33C-899A-47E4-85FF-DB3C808DB317}"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4221308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5AB03935-3F28-436A-8552-19ED61CF736E}"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D575532E-6CF6-456D-94D9-83D6D1D9A2FC}"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9720637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pPr>
              <a:defRPr/>
            </a:pPr>
            <a:fld id="{B3CCBBA4-3894-467B-98F1-71AB190F128B}"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AC46B449-56C1-4B82-8AB5-9BC1B201236E}"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9296895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539FFF5C-F834-418E-8B97-70C83344FB22}"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FCCCB73D-0C76-43A6-B3DE-720EE0D39186}"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7259015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39AD8858-FD77-4420-9A0C-79B685FFD0D2}"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39AFB9CB-6A7C-4A72-AE09-AD69F4CC8701}"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9872068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pPr>
              <a:defRPr/>
            </a:pPr>
            <a:fld id="{A9F9617B-706E-467D-839C-2A7DBE638D52}"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10DF822A-280B-4CE7-82AC-ACB4BF842C97}"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9314879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pPr>
              <a:defRPr/>
            </a:pPr>
            <a:fld id="{E961BBD6-D546-4FC3-8F03-C0E9451D04E3}" type="datetimeFigureOut">
              <a:rPr lang="fr-FR">
                <a:solidFill>
                  <a:prstClr val="black">
                    <a:tint val="75000"/>
                  </a:prstClr>
                </a:solidFill>
              </a:rPr>
              <a:pPr>
                <a:defRPr/>
              </a:pPr>
              <a:t>01/09/2010</a:t>
            </a:fld>
            <a:endParaRPr lang="fr-CA">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pPr>
              <a:defRPr/>
            </a:pPr>
            <a:fld id="{DF6A3E96-B2C3-40D8-A0C1-47240EC4CE1E}"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3111641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pPr>
              <a:defRPr/>
            </a:pPr>
            <a:fld id="{B743DB92-87C8-4E69-8E24-5252F520EBE9}" type="datetimeFigureOut">
              <a:rPr lang="fr-FR">
                <a:solidFill>
                  <a:prstClr val="black">
                    <a:tint val="75000"/>
                  </a:prstClr>
                </a:solidFill>
              </a:rPr>
              <a:pPr>
                <a:defRPr/>
              </a:pPr>
              <a:t>01/09/2010</a:t>
            </a:fld>
            <a:endParaRPr lang="fr-CA">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pPr>
              <a:defRPr/>
            </a:pPr>
            <a:fld id="{1699F4F8-A60C-468F-BE82-766E158FDF60}"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9863329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3EABF13B-1E6C-4CE9-838F-F47F31B3249B}" type="datetimeFigureOut">
              <a:rPr lang="fr-FR">
                <a:solidFill>
                  <a:prstClr val="black">
                    <a:tint val="75000"/>
                  </a:prstClr>
                </a:solidFill>
              </a:rPr>
              <a:pPr>
                <a:defRPr/>
              </a:pPr>
              <a:t>01/09/2010</a:t>
            </a:fld>
            <a:endParaRPr lang="fr-CA">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pPr>
              <a:defRPr/>
            </a:pPr>
            <a:fld id="{73479BB0-41C2-47A4-BE78-37C23890DD60}"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177645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lgn="l" rtl="0">
              <a:defRPr/>
            </a:pPr>
            <a:fld id="{83FA673E-A322-4B4B-8F8A-DA9FA02241EE}" type="datetimeFigureOut">
              <a:rPr lang="fr-FR" sz="1200" kern="1200">
                <a:solidFill>
                  <a:prstClr val="black">
                    <a:tint val="75000"/>
                  </a:prstClr>
                </a:solidFill>
                <a:latin typeface="Calibri"/>
                <a:ea typeface="+mn-ea"/>
                <a:cs typeface="+mn-cs"/>
              </a:rPr>
              <a:pPr algn="l" rtl="0">
                <a:defRPr/>
              </a:pPr>
              <a:t>01/09/2010</a:t>
            </a:fld>
            <a:endParaRPr lang="fr-CA" sz="1200" kern="1200">
              <a:solidFill>
                <a:prstClr val="black">
                  <a:tint val="75000"/>
                </a:prstClr>
              </a:solidFill>
              <a:latin typeface="Calibri"/>
              <a:ea typeface="+mn-ea"/>
              <a:cs typeface="+mn-cs"/>
            </a:endParaRPr>
          </a:p>
        </p:txBody>
      </p:sp>
      <p:sp>
        <p:nvSpPr>
          <p:cNvPr id="5" name="Espace réservé du pied de page 4"/>
          <p:cNvSpPr>
            <a:spLocks noGrp="1"/>
          </p:cNvSpPr>
          <p:nvPr>
            <p:ph type="ftr" sz="quarter" idx="11"/>
          </p:nvPr>
        </p:nvSpPr>
        <p:spPr/>
        <p:txBody>
          <a:bodyPr/>
          <a:lstStyle>
            <a:lvl1pPr>
              <a:defRPr/>
            </a:lvl1pPr>
          </a:lstStyle>
          <a:p>
            <a:pPr algn="ctr" rtl="0">
              <a:defRPr/>
            </a:pPr>
            <a:endParaRPr lang="fr-CA" sz="1200" kern="1200">
              <a:solidFill>
                <a:prstClr val="black">
                  <a:tint val="75000"/>
                </a:prstClr>
              </a:solidFill>
              <a:latin typeface="Calibri"/>
              <a:ea typeface="+mn-ea"/>
              <a:cs typeface="+mn-cs"/>
            </a:endParaRPr>
          </a:p>
        </p:txBody>
      </p:sp>
      <p:sp>
        <p:nvSpPr>
          <p:cNvPr id="6" name="Espace réservé du numéro de diapositive 5"/>
          <p:cNvSpPr>
            <a:spLocks noGrp="1"/>
          </p:cNvSpPr>
          <p:nvPr>
            <p:ph type="sldNum" sz="quarter" idx="12"/>
          </p:nvPr>
        </p:nvSpPr>
        <p:spPr/>
        <p:txBody>
          <a:bodyPr/>
          <a:lstStyle>
            <a:lvl1pPr>
              <a:defRPr/>
            </a:lvl1pPr>
          </a:lstStyle>
          <a:p>
            <a:pPr algn="r" rtl="0">
              <a:defRPr/>
            </a:pPr>
            <a:fld id="{AD04C3B8-E68B-4B20-8B7B-98F3ED8F5B89}" type="slidenum">
              <a:rPr lang="fr-CA" sz="1200" kern="1200">
                <a:solidFill>
                  <a:prstClr val="black">
                    <a:tint val="75000"/>
                  </a:prstClr>
                </a:solidFill>
                <a:latin typeface="Calibri"/>
                <a:ea typeface="+mn-ea"/>
                <a:cs typeface="+mn-cs"/>
              </a:rPr>
              <a:pPr algn="r" rtl="0">
                <a:defRPr/>
              </a:pPr>
              <a:t>‹#›</a:t>
            </a:fld>
            <a:endParaRPr lang="fr-CA" sz="1200" kern="1200">
              <a:solidFill>
                <a:prstClr val="black">
                  <a:tint val="75000"/>
                </a:prstClr>
              </a:solidFill>
              <a:latin typeface="Calibri"/>
              <a:ea typeface="+mn-ea"/>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2B9EA45A-EC53-45F5-BEC8-D36CC74CA14C}"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B52B152D-432D-489D-819E-C3E40ECD560C}"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2780507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2E246773-168F-4586-BFC3-225E7E6D456C}"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D0862DF4-FD6F-432A-8133-A94A5133E80B}"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1991185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190D23C5-F1D0-4A31-9DA9-50F42DF013C9}"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C94663E9-26B7-428D-B36A-6EBF001D3DE4}"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8196294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BB5C2FB9-A2EC-457C-8E0F-98B64A650BE5}"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3FA1EF6B-484F-42FA-903C-DBF906EFDC13}"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5046537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pPr>
              <a:defRPr/>
            </a:pPr>
            <a:fld id="{2A4C561A-A441-47A7-9975-7157B821C784}"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2F9C995D-8210-4AEC-A751-4D7B7BCAE458}"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3673312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437583B9-A222-4CA2-9E21-8CD8D18F2398}"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18EE85F7-F257-410B-A928-CDF14ADB073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4360776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83FA673E-A322-4B4B-8F8A-DA9FA02241EE}"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AD04C3B8-E68B-4B20-8B7B-98F3ED8F5B89}"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1939339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pPr>
              <a:defRPr/>
            </a:pPr>
            <a:fld id="{3110D48A-20DA-4D1D-894A-D3F587919B53}"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60432282-794B-4A04-8B3F-5D88FD95D549}"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1316905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pPr>
              <a:defRPr/>
            </a:pPr>
            <a:fld id="{C2F872F3-E188-4CC2-B827-237A60BBA401}" type="datetimeFigureOut">
              <a:rPr lang="fr-FR">
                <a:solidFill>
                  <a:prstClr val="black">
                    <a:tint val="75000"/>
                  </a:prstClr>
                </a:solidFill>
              </a:rPr>
              <a:pPr>
                <a:defRPr/>
              </a:pPr>
              <a:t>01/09/2010</a:t>
            </a:fld>
            <a:endParaRPr lang="fr-CA">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pPr>
              <a:defRPr/>
            </a:pPr>
            <a:fld id="{95360D41-7C12-43C8-BCAD-FCA4D525820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4566169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pPr>
              <a:defRPr/>
            </a:pPr>
            <a:fld id="{905129CA-DA9F-4981-B73F-B1A906F104F2}" type="datetimeFigureOut">
              <a:rPr lang="fr-FR">
                <a:solidFill>
                  <a:prstClr val="black">
                    <a:tint val="75000"/>
                  </a:prstClr>
                </a:solidFill>
              </a:rPr>
              <a:pPr>
                <a:defRPr/>
              </a:pPr>
              <a:t>01/09/2010</a:t>
            </a:fld>
            <a:endParaRPr lang="fr-CA">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pPr>
              <a:defRPr/>
            </a:pPr>
            <a:fld id="{4508C09D-0CBB-4746-A5C6-FE8B57F3CA2D}"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050715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pPr algn="l" rtl="0">
              <a:defRPr/>
            </a:pPr>
            <a:fld id="{3110D48A-20DA-4D1D-894A-D3F587919B53}" type="datetimeFigureOut">
              <a:rPr lang="fr-FR" sz="1200" kern="1200">
                <a:solidFill>
                  <a:prstClr val="black">
                    <a:tint val="75000"/>
                  </a:prstClr>
                </a:solidFill>
                <a:latin typeface="Calibri"/>
                <a:ea typeface="+mn-ea"/>
                <a:cs typeface="+mn-cs"/>
              </a:rPr>
              <a:pPr algn="l" rtl="0">
                <a:defRPr/>
              </a:pPr>
              <a:t>01/09/2010</a:t>
            </a:fld>
            <a:endParaRPr lang="fr-CA" sz="1200" kern="1200">
              <a:solidFill>
                <a:prstClr val="black">
                  <a:tint val="75000"/>
                </a:prstClr>
              </a:solidFill>
              <a:latin typeface="Calibri"/>
              <a:ea typeface="+mn-ea"/>
              <a:cs typeface="+mn-cs"/>
            </a:endParaRPr>
          </a:p>
        </p:txBody>
      </p:sp>
      <p:sp>
        <p:nvSpPr>
          <p:cNvPr id="6" name="Espace réservé du pied de page 4"/>
          <p:cNvSpPr>
            <a:spLocks noGrp="1"/>
          </p:cNvSpPr>
          <p:nvPr>
            <p:ph type="ftr" sz="quarter" idx="11"/>
          </p:nvPr>
        </p:nvSpPr>
        <p:spPr/>
        <p:txBody>
          <a:bodyPr/>
          <a:lstStyle>
            <a:lvl1pPr>
              <a:defRPr/>
            </a:lvl1pPr>
          </a:lstStyle>
          <a:p>
            <a:pPr algn="ctr" rtl="0">
              <a:defRPr/>
            </a:pPr>
            <a:endParaRPr lang="fr-CA" sz="1200" kern="1200">
              <a:solidFill>
                <a:prstClr val="black">
                  <a:tint val="75000"/>
                </a:prstClr>
              </a:solidFill>
              <a:latin typeface="Calibri"/>
              <a:ea typeface="+mn-ea"/>
              <a:cs typeface="+mn-cs"/>
            </a:endParaRPr>
          </a:p>
        </p:txBody>
      </p:sp>
      <p:sp>
        <p:nvSpPr>
          <p:cNvPr id="7" name="Espace réservé du numéro de diapositive 5"/>
          <p:cNvSpPr>
            <a:spLocks noGrp="1"/>
          </p:cNvSpPr>
          <p:nvPr>
            <p:ph type="sldNum" sz="quarter" idx="12"/>
          </p:nvPr>
        </p:nvSpPr>
        <p:spPr/>
        <p:txBody>
          <a:bodyPr/>
          <a:lstStyle>
            <a:lvl1pPr>
              <a:defRPr/>
            </a:lvl1pPr>
          </a:lstStyle>
          <a:p>
            <a:pPr algn="r" rtl="0">
              <a:defRPr/>
            </a:pPr>
            <a:fld id="{60432282-794B-4A04-8B3F-5D88FD95D549}" type="slidenum">
              <a:rPr lang="fr-CA" sz="1200" kern="1200">
                <a:solidFill>
                  <a:prstClr val="black">
                    <a:tint val="75000"/>
                  </a:prstClr>
                </a:solidFill>
                <a:latin typeface="Calibri"/>
                <a:ea typeface="+mn-ea"/>
                <a:cs typeface="+mn-cs"/>
              </a:rPr>
              <a:pPr algn="r" rtl="0">
                <a:defRPr/>
              </a:pPr>
              <a:t>‹#›</a:t>
            </a:fld>
            <a:endParaRPr lang="fr-CA" sz="1200" kern="1200">
              <a:solidFill>
                <a:prstClr val="black">
                  <a:tint val="75000"/>
                </a:prstClr>
              </a:solidFill>
              <a:latin typeface="Calibri"/>
              <a:ea typeface="+mn-ea"/>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660EE8C-3603-4325-9A5A-06E737EDBC50}" type="datetimeFigureOut">
              <a:rPr lang="fr-FR">
                <a:solidFill>
                  <a:prstClr val="black">
                    <a:tint val="75000"/>
                  </a:prstClr>
                </a:solidFill>
              </a:rPr>
              <a:pPr>
                <a:defRPr/>
              </a:pPr>
              <a:t>01/09/2010</a:t>
            </a:fld>
            <a:endParaRPr lang="fr-CA">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pPr>
              <a:defRPr/>
            </a:pPr>
            <a:fld id="{F1ACB881-15BE-44DE-BE7F-2F4FD412303B}"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7645376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0182A947-1995-492C-8D05-B687EA2EEF55}"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D418BAEF-84EC-4D31-89D9-DC0110D5D2E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8841913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CBF6666B-5E79-425D-B398-A68C5B370C18}"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4FDF5310-EDB7-4F0C-A51C-8BF4C14937CE}"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165648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A3E71B7D-0281-412B-A36A-2D1F76C968E6}"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F111D33C-899A-47E4-85FF-DB3C808DB317}"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0135745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5AB03935-3F28-436A-8552-19ED61CF736E}"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D575532E-6CF6-456D-94D9-83D6D1D9A2FC}"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6981456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pPr>
              <a:defRPr/>
            </a:pPr>
            <a:fld id="{2A4C561A-A441-47A7-9975-7157B821C784}"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2F9C995D-8210-4AEC-A751-4D7B7BCAE458}"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4270789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437583B9-A222-4CA2-9E21-8CD8D18F2398}"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18EE85F7-F257-410B-A928-CDF14ADB073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403234292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83FA673E-A322-4B4B-8F8A-DA9FA02241EE}"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AD04C3B8-E68B-4B20-8B7B-98F3ED8F5B89}"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72390914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pPr>
              <a:defRPr/>
            </a:pPr>
            <a:fld id="{3110D48A-20DA-4D1D-894A-D3F587919B53}"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60432282-794B-4A04-8B3F-5D88FD95D549}"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26376611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pPr>
              <a:defRPr/>
            </a:pPr>
            <a:fld id="{C2F872F3-E188-4CC2-B827-237A60BBA401}" type="datetimeFigureOut">
              <a:rPr lang="fr-FR">
                <a:solidFill>
                  <a:prstClr val="black">
                    <a:tint val="75000"/>
                  </a:prstClr>
                </a:solidFill>
              </a:rPr>
              <a:pPr>
                <a:defRPr/>
              </a:pPr>
              <a:t>01/09/2010</a:t>
            </a:fld>
            <a:endParaRPr lang="fr-CA">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pPr>
              <a:defRPr/>
            </a:pPr>
            <a:fld id="{95360D41-7C12-43C8-BCAD-FCA4D525820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673071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pPr algn="l" rtl="0">
              <a:defRPr/>
            </a:pPr>
            <a:fld id="{C2F872F3-E188-4CC2-B827-237A60BBA401}" type="datetimeFigureOut">
              <a:rPr lang="fr-FR" sz="1200" kern="1200">
                <a:solidFill>
                  <a:prstClr val="black">
                    <a:tint val="75000"/>
                  </a:prstClr>
                </a:solidFill>
                <a:latin typeface="Calibri"/>
                <a:ea typeface="+mn-ea"/>
                <a:cs typeface="+mn-cs"/>
              </a:rPr>
              <a:pPr algn="l" rtl="0">
                <a:defRPr/>
              </a:pPr>
              <a:t>01/09/2010</a:t>
            </a:fld>
            <a:endParaRPr lang="fr-CA" sz="1200" kern="1200">
              <a:solidFill>
                <a:prstClr val="black">
                  <a:tint val="75000"/>
                </a:prstClr>
              </a:solidFill>
              <a:latin typeface="Calibri"/>
              <a:ea typeface="+mn-ea"/>
              <a:cs typeface="+mn-cs"/>
            </a:endParaRPr>
          </a:p>
        </p:txBody>
      </p:sp>
      <p:sp>
        <p:nvSpPr>
          <p:cNvPr id="8" name="Espace réservé du pied de page 4"/>
          <p:cNvSpPr>
            <a:spLocks noGrp="1"/>
          </p:cNvSpPr>
          <p:nvPr>
            <p:ph type="ftr" sz="quarter" idx="11"/>
          </p:nvPr>
        </p:nvSpPr>
        <p:spPr/>
        <p:txBody>
          <a:bodyPr/>
          <a:lstStyle>
            <a:lvl1pPr>
              <a:defRPr/>
            </a:lvl1pPr>
          </a:lstStyle>
          <a:p>
            <a:pPr algn="ctr" rtl="0">
              <a:defRPr/>
            </a:pPr>
            <a:endParaRPr lang="fr-CA" sz="1200" kern="1200">
              <a:solidFill>
                <a:prstClr val="black">
                  <a:tint val="75000"/>
                </a:prstClr>
              </a:solidFill>
              <a:latin typeface="Calibri"/>
              <a:ea typeface="+mn-ea"/>
              <a:cs typeface="+mn-cs"/>
            </a:endParaRPr>
          </a:p>
        </p:txBody>
      </p:sp>
      <p:sp>
        <p:nvSpPr>
          <p:cNvPr id="9" name="Espace réservé du numéro de diapositive 5"/>
          <p:cNvSpPr>
            <a:spLocks noGrp="1"/>
          </p:cNvSpPr>
          <p:nvPr>
            <p:ph type="sldNum" sz="quarter" idx="12"/>
          </p:nvPr>
        </p:nvSpPr>
        <p:spPr/>
        <p:txBody>
          <a:bodyPr/>
          <a:lstStyle>
            <a:lvl1pPr>
              <a:defRPr/>
            </a:lvl1pPr>
          </a:lstStyle>
          <a:p>
            <a:pPr algn="r" rtl="0">
              <a:defRPr/>
            </a:pPr>
            <a:fld id="{95360D41-7C12-43C8-BCAD-FCA4D525820A}" type="slidenum">
              <a:rPr lang="fr-CA" sz="1200" kern="1200">
                <a:solidFill>
                  <a:prstClr val="black">
                    <a:tint val="75000"/>
                  </a:prstClr>
                </a:solidFill>
                <a:latin typeface="Calibri"/>
                <a:ea typeface="+mn-ea"/>
                <a:cs typeface="+mn-cs"/>
              </a:rPr>
              <a:pPr algn="r" rtl="0">
                <a:defRPr/>
              </a:pPr>
              <a:t>‹#›</a:t>
            </a:fld>
            <a:endParaRPr lang="fr-CA" sz="1200" kern="1200">
              <a:solidFill>
                <a:prstClr val="black">
                  <a:tint val="75000"/>
                </a:prstClr>
              </a:solidFill>
              <a:latin typeface="Calibri"/>
              <a:ea typeface="+mn-ea"/>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pPr>
              <a:defRPr/>
            </a:pPr>
            <a:fld id="{905129CA-DA9F-4981-B73F-B1A906F104F2}" type="datetimeFigureOut">
              <a:rPr lang="fr-FR">
                <a:solidFill>
                  <a:prstClr val="black">
                    <a:tint val="75000"/>
                  </a:prstClr>
                </a:solidFill>
              </a:rPr>
              <a:pPr>
                <a:defRPr/>
              </a:pPr>
              <a:t>01/09/2010</a:t>
            </a:fld>
            <a:endParaRPr lang="fr-CA">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pPr>
              <a:defRPr/>
            </a:pPr>
            <a:fld id="{4508C09D-0CBB-4746-A5C6-FE8B57F3CA2D}"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60182116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660EE8C-3603-4325-9A5A-06E737EDBC50}" type="datetimeFigureOut">
              <a:rPr lang="fr-FR">
                <a:solidFill>
                  <a:prstClr val="black">
                    <a:tint val="75000"/>
                  </a:prstClr>
                </a:solidFill>
              </a:rPr>
              <a:pPr>
                <a:defRPr/>
              </a:pPr>
              <a:t>01/09/2010</a:t>
            </a:fld>
            <a:endParaRPr lang="fr-CA">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pPr>
              <a:defRPr/>
            </a:pPr>
            <a:fld id="{F1ACB881-15BE-44DE-BE7F-2F4FD412303B}"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8883647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0182A947-1995-492C-8D05-B687EA2EEF55}"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D418BAEF-84EC-4D31-89D9-DC0110D5D2E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664800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CBF6666B-5E79-425D-B398-A68C5B370C18}"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4FDF5310-EDB7-4F0C-A51C-8BF4C14937CE}"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5529415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A3E71B7D-0281-412B-A36A-2D1F76C968E6}"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F111D33C-899A-47E4-85FF-DB3C808DB317}"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50522583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5AB03935-3F28-436A-8552-19ED61CF736E}"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D575532E-6CF6-456D-94D9-83D6D1D9A2FC}"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1642799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pPr>
              <a:defRPr/>
            </a:pPr>
            <a:fld id="{2A4C561A-A441-47A7-9975-7157B821C784}"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2F9C995D-8210-4AEC-A751-4D7B7BCAE458}"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15632338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437583B9-A222-4CA2-9E21-8CD8D18F2398}"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18EE85F7-F257-410B-A928-CDF14ADB073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18604634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83FA673E-A322-4B4B-8F8A-DA9FA02241EE}"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AD04C3B8-E68B-4B20-8B7B-98F3ED8F5B89}"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4016359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pPr>
              <a:defRPr/>
            </a:pPr>
            <a:fld id="{3110D48A-20DA-4D1D-894A-D3F587919B53}"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60432282-794B-4A04-8B3F-5D88FD95D549}"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793552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pPr algn="l" rtl="0">
              <a:defRPr/>
            </a:pPr>
            <a:fld id="{905129CA-DA9F-4981-B73F-B1A906F104F2}" type="datetimeFigureOut">
              <a:rPr lang="fr-FR" sz="1200" kern="1200">
                <a:solidFill>
                  <a:prstClr val="black">
                    <a:tint val="75000"/>
                  </a:prstClr>
                </a:solidFill>
                <a:latin typeface="Calibri"/>
                <a:ea typeface="+mn-ea"/>
                <a:cs typeface="+mn-cs"/>
              </a:rPr>
              <a:pPr algn="l" rtl="0">
                <a:defRPr/>
              </a:pPr>
              <a:t>01/09/2010</a:t>
            </a:fld>
            <a:endParaRPr lang="fr-CA" sz="1200" kern="1200">
              <a:solidFill>
                <a:prstClr val="black">
                  <a:tint val="75000"/>
                </a:prstClr>
              </a:solidFill>
              <a:latin typeface="Calibri"/>
              <a:ea typeface="+mn-ea"/>
              <a:cs typeface="+mn-cs"/>
            </a:endParaRPr>
          </a:p>
        </p:txBody>
      </p:sp>
      <p:sp>
        <p:nvSpPr>
          <p:cNvPr id="4" name="Espace réservé du pied de page 4"/>
          <p:cNvSpPr>
            <a:spLocks noGrp="1"/>
          </p:cNvSpPr>
          <p:nvPr>
            <p:ph type="ftr" sz="quarter" idx="11"/>
          </p:nvPr>
        </p:nvSpPr>
        <p:spPr/>
        <p:txBody>
          <a:bodyPr/>
          <a:lstStyle>
            <a:lvl1pPr>
              <a:defRPr/>
            </a:lvl1pPr>
          </a:lstStyle>
          <a:p>
            <a:pPr algn="ctr" rtl="0">
              <a:defRPr/>
            </a:pPr>
            <a:endParaRPr lang="fr-CA" sz="1200" kern="1200">
              <a:solidFill>
                <a:prstClr val="black">
                  <a:tint val="75000"/>
                </a:prstClr>
              </a:solidFill>
              <a:latin typeface="Calibri"/>
              <a:ea typeface="+mn-ea"/>
              <a:cs typeface="+mn-cs"/>
            </a:endParaRPr>
          </a:p>
        </p:txBody>
      </p:sp>
      <p:sp>
        <p:nvSpPr>
          <p:cNvPr id="5" name="Espace réservé du numéro de diapositive 5"/>
          <p:cNvSpPr>
            <a:spLocks noGrp="1"/>
          </p:cNvSpPr>
          <p:nvPr>
            <p:ph type="sldNum" sz="quarter" idx="12"/>
          </p:nvPr>
        </p:nvSpPr>
        <p:spPr/>
        <p:txBody>
          <a:bodyPr/>
          <a:lstStyle>
            <a:lvl1pPr>
              <a:defRPr/>
            </a:lvl1pPr>
          </a:lstStyle>
          <a:p>
            <a:pPr algn="r" rtl="0">
              <a:defRPr/>
            </a:pPr>
            <a:fld id="{4508C09D-0CBB-4746-A5C6-FE8B57F3CA2D}" type="slidenum">
              <a:rPr lang="fr-CA" sz="1200" kern="1200">
                <a:solidFill>
                  <a:prstClr val="black">
                    <a:tint val="75000"/>
                  </a:prstClr>
                </a:solidFill>
                <a:latin typeface="Calibri"/>
                <a:ea typeface="+mn-ea"/>
                <a:cs typeface="+mn-cs"/>
              </a:rPr>
              <a:pPr algn="r" rtl="0">
                <a:defRPr/>
              </a:pPr>
              <a:t>‹#›</a:t>
            </a:fld>
            <a:endParaRPr lang="fr-CA" sz="1200" kern="1200">
              <a:solidFill>
                <a:prstClr val="black">
                  <a:tint val="75000"/>
                </a:prstClr>
              </a:solidFill>
              <a:latin typeface="Calibri"/>
              <a:ea typeface="+mn-ea"/>
              <a:cs typeface="+mn-cs"/>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pPr>
              <a:defRPr/>
            </a:pPr>
            <a:fld id="{C2F872F3-E188-4CC2-B827-237A60BBA401}" type="datetimeFigureOut">
              <a:rPr lang="fr-FR">
                <a:solidFill>
                  <a:prstClr val="black">
                    <a:tint val="75000"/>
                  </a:prstClr>
                </a:solidFill>
              </a:rPr>
              <a:pPr>
                <a:defRPr/>
              </a:pPr>
              <a:t>01/09/2010</a:t>
            </a:fld>
            <a:endParaRPr lang="fr-CA">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pPr>
              <a:defRPr/>
            </a:pPr>
            <a:fld id="{95360D41-7C12-43C8-BCAD-FCA4D525820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0179439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pPr>
              <a:defRPr/>
            </a:pPr>
            <a:fld id="{905129CA-DA9F-4981-B73F-B1A906F104F2}" type="datetimeFigureOut">
              <a:rPr lang="fr-FR">
                <a:solidFill>
                  <a:prstClr val="black">
                    <a:tint val="75000"/>
                  </a:prstClr>
                </a:solidFill>
              </a:rPr>
              <a:pPr>
                <a:defRPr/>
              </a:pPr>
              <a:t>01/09/2010</a:t>
            </a:fld>
            <a:endParaRPr lang="fr-CA">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pPr>
              <a:defRPr/>
            </a:pPr>
            <a:fld id="{4508C09D-0CBB-4746-A5C6-FE8B57F3CA2D}"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5643476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660EE8C-3603-4325-9A5A-06E737EDBC50}" type="datetimeFigureOut">
              <a:rPr lang="fr-FR">
                <a:solidFill>
                  <a:prstClr val="black">
                    <a:tint val="75000"/>
                  </a:prstClr>
                </a:solidFill>
              </a:rPr>
              <a:pPr>
                <a:defRPr/>
              </a:pPr>
              <a:t>01/09/2010</a:t>
            </a:fld>
            <a:endParaRPr lang="fr-CA">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pPr>
              <a:defRPr/>
            </a:pPr>
            <a:fld id="{F1ACB881-15BE-44DE-BE7F-2F4FD412303B}"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94318262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0182A947-1995-492C-8D05-B687EA2EEF55}"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D418BAEF-84EC-4D31-89D9-DC0110D5D2EA}"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0030261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CBF6666B-5E79-425D-B398-A68C5B370C18}" type="datetimeFigureOut">
              <a:rPr lang="fr-FR">
                <a:solidFill>
                  <a:prstClr val="black">
                    <a:tint val="75000"/>
                  </a:prstClr>
                </a:solidFill>
              </a:rPr>
              <a:pPr>
                <a:defRPr/>
              </a:pPr>
              <a:t>01/09/2010</a:t>
            </a:fld>
            <a:endParaRPr lang="fr-CA">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4FDF5310-EDB7-4F0C-A51C-8BF4C14937CE}"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39319002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A3E71B7D-0281-412B-A36A-2D1F76C968E6}"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F111D33C-899A-47E4-85FF-DB3C808DB317}"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1521456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pPr>
              <a:defRPr/>
            </a:pPr>
            <a:fld id="{5AB03935-3F28-436A-8552-19ED61CF736E}"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D575532E-6CF6-456D-94D9-83D6D1D9A2FC}"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972374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lgn="l" rtl="0">
              <a:defRPr/>
            </a:pPr>
            <a:fld id="{1660EE8C-3603-4325-9A5A-06E737EDBC50}" type="datetimeFigureOut">
              <a:rPr lang="fr-FR" sz="1200" kern="1200">
                <a:solidFill>
                  <a:prstClr val="black">
                    <a:tint val="75000"/>
                  </a:prstClr>
                </a:solidFill>
                <a:latin typeface="Calibri"/>
                <a:ea typeface="+mn-ea"/>
                <a:cs typeface="+mn-cs"/>
              </a:rPr>
              <a:pPr algn="l" rtl="0">
                <a:defRPr/>
              </a:pPr>
              <a:t>01/09/2010</a:t>
            </a:fld>
            <a:endParaRPr lang="fr-CA" sz="1200" kern="1200">
              <a:solidFill>
                <a:prstClr val="black">
                  <a:tint val="75000"/>
                </a:prstClr>
              </a:solidFill>
              <a:latin typeface="Calibri"/>
              <a:ea typeface="+mn-ea"/>
              <a:cs typeface="+mn-cs"/>
            </a:endParaRPr>
          </a:p>
        </p:txBody>
      </p:sp>
      <p:sp>
        <p:nvSpPr>
          <p:cNvPr id="3" name="Espace réservé du pied de page 4"/>
          <p:cNvSpPr>
            <a:spLocks noGrp="1"/>
          </p:cNvSpPr>
          <p:nvPr>
            <p:ph type="ftr" sz="quarter" idx="11"/>
          </p:nvPr>
        </p:nvSpPr>
        <p:spPr/>
        <p:txBody>
          <a:bodyPr/>
          <a:lstStyle>
            <a:lvl1pPr>
              <a:defRPr/>
            </a:lvl1pPr>
          </a:lstStyle>
          <a:p>
            <a:pPr algn="ctr" rtl="0">
              <a:defRPr/>
            </a:pPr>
            <a:endParaRPr lang="fr-CA" sz="1200" kern="1200">
              <a:solidFill>
                <a:prstClr val="black">
                  <a:tint val="75000"/>
                </a:prstClr>
              </a:solidFill>
              <a:latin typeface="Calibri"/>
              <a:ea typeface="+mn-ea"/>
              <a:cs typeface="+mn-cs"/>
            </a:endParaRPr>
          </a:p>
        </p:txBody>
      </p:sp>
      <p:sp>
        <p:nvSpPr>
          <p:cNvPr id="4" name="Espace réservé du numéro de diapositive 5"/>
          <p:cNvSpPr>
            <a:spLocks noGrp="1"/>
          </p:cNvSpPr>
          <p:nvPr>
            <p:ph type="sldNum" sz="quarter" idx="12"/>
          </p:nvPr>
        </p:nvSpPr>
        <p:spPr/>
        <p:txBody>
          <a:bodyPr/>
          <a:lstStyle>
            <a:lvl1pPr>
              <a:defRPr/>
            </a:lvl1pPr>
          </a:lstStyle>
          <a:p>
            <a:pPr algn="r" rtl="0">
              <a:defRPr/>
            </a:pPr>
            <a:fld id="{F1ACB881-15BE-44DE-BE7F-2F4FD412303B}" type="slidenum">
              <a:rPr lang="fr-CA" sz="1200" kern="1200">
                <a:solidFill>
                  <a:prstClr val="black">
                    <a:tint val="75000"/>
                  </a:prstClr>
                </a:solidFill>
                <a:latin typeface="Calibri"/>
                <a:ea typeface="+mn-ea"/>
                <a:cs typeface="+mn-cs"/>
              </a:rPr>
              <a:pPr algn="r" rtl="0">
                <a:defRPr/>
              </a:pPr>
              <a:t>‹#›</a:t>
            </a:fld>
            <a:endParaRPr lang="fr-CA" sz="1200" kern="1200">
              <a:solidFill>
                <a:prstClr val="black">
                  <a:tint val="75000"/>
                </a:prstClr>
              </a:solidFill>
              <a:latin typeface="Calibri"/>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lgn="l" rtl="0">
              <a:defRPr/>
            </a:pPr>
            <a:fld id="{0182A947-1995-492C-8D05-B687EA2EEF55}" type="datetimeFigureOut">
              <a:rPr lang="fr-FR" sz="1200" kern="1200">
                <a:solidFill>
                  <a:prstClr val="black">
                    <a:tint val="75000"/>
                  </a:prstClr>
                </a:solidFill>
                <a:latin typeface="Calibri"/>
                <a:ea typeface="+mn-ea"/>
                <a:cs typeface="+mn-cs"/>
              </a:rPr>
              <a:pPr algn="l" rtl="0">
                <a:defRPr/>
              </a:pPr>
              <a:t>01/09/2010</a:t>
            </a:fld>
            <a:endParaRPr lang="fr-CA" sz="1200" kern="1200">
              <a:solidFill>
                <a:prstClr val="black">
                  <a:tint val="75000"/>
                </a:prstClr>
              </a:solidFill>
              <a:latin typeface="Calibri"/>
              <a:ea typeface="+mn-ea"/>
              <a:cs typeface="+mn-cs"/>
            </a:endParaRPr>
          </a:p>
        </p:txBody>
      </p:sp>
      <p:sp>
        <p:nvSpPr>
          <p:cNvPr id="6" name="Espace réservé du pied de page 4"/>
          <p:cNvSpPr>
            <a:spLocks noGrp="1"/>
          </p:cNvSpPr>
          <p:nvPr>
            <p:ph type="ftr" sz="quarter" idx="11"/>
          </p:nvPr>
        </p:nvSpPr>
        <p:spPr/>
        <p:txBody>
          <a:bodyPr/>
          <a:lstStyle>
            <a:lvl1pPr>
              <a:defRPr/>
            </a:lvl1pPr>
          </a:lstStyle>
          <a:p>
            <a:pPr algn="ctr" rtl="0">
              <a:defRPr/>
            </a:pPr>
            <a:endParaRPr lang="fr-CA" sz="1200" kern="1200">
              <a:solidFill>
                <a:prstClr val="black">
                  <a:tint val="75000"/>
                </a:prstClr>
              </a:solidFill>
              <a:latin typeface="Calibri"/>
              <a:ea typeface="+mn-ea"/>
              <a:cs typeface="+mn-cs"/>
            </a:endParaRPr>
          </a:p>
        </p:txBody>
      </p:sp>
      <p:sp>
        <p:nvSpPr>
          <p:cNvPr id="7" name="Espace réservé du numéro de diapositive 5"/>
          <p:cNvSpPr>
            <a:spLocks noGrp="1"/>
          </p:cNvSpPr>
          <p:nvPr>
            <p:ph type="sldNum" sz="quarter" idx="12"/>
          </p:nvPr>
        </p:nvSpPr>
        <p:spPr/>
        <p:txBody>
          <a:bodyPr/>
          <a:lstStyle>
            <a:lvl1pPr>
              <a:defRPr/>
            </a:lvl1pPr>
          </a:lstStyle>
          <a:p>
            <a:pPr algn="r" rtl="0">
              <a:defRPr/>
            </a:pPr>
            <a:fld id="{D418BAEF-84EC-4D31-89D9-DC0110D5D2EA}" type="slidenum">
              <a:rPr lang="fr-CA" sz="1200" kern="1200">
                <a:solidFill>
                  <a:prstClr val="black">
                    <a:tint val="75000"/>
                  </a:prstClr>
                </a:solidFill>
                <a:latin typeface="Calibri"/>
                <a:ea typeface="+mn-ea"/>
                <a:cs typeface="+mn-cs"/>
              </a:rPr>
              <a:pPr algn="r" rtl="0">
                <a:defRPr/>
              </a:pPr>
              <a:t>‹#›</a:t>
            </a:fld>
            <a:endParaRPr lang="fr-CA" sz="1200" kern="1200">
              <a:solidFill>
                <a:prstClr val="black">
                  <a:tint val="75000"/>
                </a:prstClr>
              </a:solidFill>
              <a:latin typeface="Calibri"/>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lgn="l" rtl="0">
              <a:defRPr/>
            </a:pPr>
            <a:fld id="{CBF6666B-5E79-425D-B398-A68C5B370C18}" type="datetimeFigureOut">
              <a:rPr lang="fr-FR" sz="1200" kern="1200">
                <a:solidFill>
                  <a:prstClr val="black">
                    <a:tint val="75000"/>
                  </a:prstClr>
                </a:solidFill>
                <a:latin typeface="Calibri"/>
                <a:ea typeface="+mn-ea"/>
                <a:cs typeface="+mn-cs"/>
              </a:rPr>
              <a:pPr algn="l" rtl="0">
                <a:defRPr/>
              </a:pPr>
              <a:t>01/09/2010</a:t>
            </a:fld>
            <a:endParaRPr lang="fr-CA" sz="1200" kern="1200">
              <a:solidFill>
                <a:prstClr val="black">
                  <a:tint val="75000"/>
                </a:prstClr>
              </a:solidFill>
              <a:latin typeface="Calibri"/>
              <a:ea typeface="+mn-ea"/>
              <a:cs typeface="+mn-cs"/>
            </a:endParaRPr>
          </a:p>
        </p:txBody>
      </p:sp>
      <p:sp>
        <p:nvSpPr>
          <p:cNvPr id="6" name="Espace réservé du pied de page 4"/>
          <p:cNvSpPr>
            <a:spLocks noGrp="1"/>
          </p:cNvSpPr>
          <p:nvPr>
            <p:ph type="ftr" sz="quarter" idx="11"/>
          </p:nvPr>
        </p:nvSpPr>
        <p:spPr/>
        <p:txBody>
          <a:bodyPr/>
          <a:lstStyle>
            <a:lvl1pPr>
              <a:defRPr/>
            </a:lvl1pPr>
          </a:lstStyle>
          <a:p>
            <a:pPr algn="ctr" rtl="0">
              <a:defRPr/>
            </a:pPr>
            <a:endParaRPr lang="fr-CA" sz="1200" kern="1200">
              <a:solidFill>
                <a:prstClr val="black">
                  <a:tint val="75000"/>
                </a:prstClr>
              </a:solidFill>
              <a:latin typeface="Calibri"/>
              <a:ea typeface="+mn-ea"/>
              <a:cs typeface="+mn-cs"/>
            </a:endParaRPr>
          </a:p>
        </p:txBody>
      </p:sp>
      <p:sp>
        <p:nvSpPr>
          <p:cNvPr id="7" name="Espace réservé du numéro de diapositive 5"/>
          <p:cNvSpPr>
            <a:spLocks noGrp="1"/>
          </p:cNvSpPr>
          <p:nvPr>
            <p:ph type="sldNum" sz="quarter" idx="12"/>
          </p:nvPr>
        </p:nvSpPr>
        <p:spPr/>
        <p:txBody>
          <a:bodyPr/>
          <a:lstStyle>
            <a:lvl1pPr>
              <a:defRPr/>
            </a:lvl1pPr>
          </a:lstStyle>
          <a:p>
            <a:pPr algn="r" rtl="0">
              <a:defRPr/>
            </a:pPr>
            <a:fld id="{4FDF5310-EDB7-4F0C-A51C-8BF4C14937CE}" type="slidenum">
              <a:rPr lang="fr-CA" sz="1200" kern="1200">
                <a:solidFill>
                  <a:prstClr val="black">
                    <a:tint val="75000"/>
                  </a:prstClr>
                </a:solidFill>
                <a:latin typeface="Calibri"/>
                <a:ea typeface="+mn-ea"/>
                <a:cs typeface="+mn-cs"/>
              </a:rPr>
              <a:pPr algn="r" rtl="0">
                <a:defRPr/>
              </a:pPr>
              <a:t>‹#›</a:t>
            </a:fld>
            <a:endParaRPr lang="fr-CA" sz="1200" kern="1200">
              <a:solidFill>
                <a:prstClr val="black">
                  <a:tint val="75000"/>
                </a:prstClr>
              </a:solidFill>
              <a:latin typeface="Calibri"/>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rtl="0">
              <a:defRPr/>
            </a:pPr>
            <a:fld id="{4B3489D2-201F-491F-A527-2DDF683AE0C1}" type="datetimeFigureOut">
              <a:rPr lang="fr-FR" kern="1200">
                <a:solidFill>
                  <a:prstClr val="black">
                    <a:tint val="75000"/>
                  </a:prstClr>
                </a:solidFill>
                <a:latin typeface="Calibri"/>
                <a:ea typeface="+mn-ea"/>
                <a:cs typeface="+mn-cs"/>
              </a:rPr>
              <a:pPr rtl="0">
                <a:defRPr/>
              </a:pPr>
              <a:t>01/09/2010</a:t>
            </a:fld>
            <a:endParaRPr lang="fr-CA" kern="1200">
              <a:solidFill>
                <a:prstClr val="black">
                  <a:tint val="75000"/>
                </a:prstClr>
              </a:solidFill>
              <a:latin typeface="Calibri"/>
              <a:ea typeface="+mn-ea"/>
              <a:cs typeface="+mn-cs"/>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rtl="0">
              <a:defRPr/>
            </a:pPr>
            <a:endParaRPr lang="fr-CA" kern="1200">
              <a:solidFill>
                <a:prstClr val="black">
                  <a:tint val="75000"/>
                </a:prstClr>
              </a:solidFill>
              <a:latin typeface="Calibri"/>
              <a:ea typeface="+mn-ea"/>
              <a:cs typeface="+mn-cs"/>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rtl="0">
              <a:defRPr/>
            </a:pPr>
            <a:fld id="{B84B7172-DC6D-4842-838D-980D07E4E243}" type="slidenum">
              <a:rPr lang="fr-CA" kern="1200">
                <a:solidFill>
                  <a:prstClr val="black">
                    <a:tint val="75000"/>
                  </a:prstClr>
                </a:solidFill>
                <a:latin typeface="Calibri"/>
                <a:ea typeface="+mn-ea"/>
                <a:cs typeface="+mn-cs"/>
              </a:rPr>
              <a:pPr rtl="0">
                <a:defRPr/>
              </a:pPr>
              <a:t>‹#›</a:t>
            </a:fld>
            <a:endParaRPr lang="fr-CA"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B3489D2-201F-491F-A527-2DDF683AE0C1}"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84B7172-DC6D-4842-838D-980D07E4E243}"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411008825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C1EED8F-46CE-4B92-9084-7C6B4D4DC36D}"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C204A6E7-79B9-4D04-A90D-38E564E11466}"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1664529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B3489D2-201F-491F-A527-2DDF683AE0C1}"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84B7172-DC6D-4842-838D-980D07E4E243}"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368306242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B3489D2-201F-491F-A527-2DDF683AE0C1}"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84B7172-DC6D-4842-838D-980D07E4E243}"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254999947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B3489D2-201F-491F-A527-2DDF683AE0C1}" type="datetimeFigureOut">
              <a:rPr lang="fr-FR">
                <a:solidFill>
                  <a:prstClr val="black">
                    <a:tint val="75000"/>
                  </a:prstClr>
                </a:solidFill>
              </a:rPr>
              <a:pPr>
                <a:defRPr/>
              </a:pPr>
              <a:t>01/09/2010</a:t>
            </a:fld>
            <a:endParaRPr lang="fr-CA">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CA">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84B7172-DC6D-4842-838D-980D07E4E243}" type="slidenum">
              <a:rPr lang="fr-CA">
                <a:solidFill>
                  <a:prstClr val="black">
                    <a:tint val="75000"/>
                  </a:prstClr>
                </a:solidFill>
              </a:rPr>
              <a:pPr>
                <a:defRPr/>
              </a:pPr>
              <a:t>‹#›</a:t>
            </a:fld>
            <a:endParaRPr lang="fr-CA">
              <a:solidFill>
                <a:prstClr val="black">
                  <a:tint val="75000"/>
                </a:prstClr>
              </a:solidFill>
            </a:endParaRPr>
          </a:p>
        </p:txBody>
      </p:sp>
    </p:spTree>
    <p:extLst>
      <p:ext uri="{BB962C8B-B14F-4D97-AF65-F5344CB8AC3E}">
        <p14:creationId xmlns:p14="http://schemas.microsoft.com/office/powerpoint/2010/main" xmlns="" val="141671004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57.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hyperlink" Target="09.01.10%20RollTop%20Computer.mp4"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1.xml"/><Relationship Id="rId7"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13.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hyperlink" Target="09.01.10%20Magic%20Mouse.mov"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hyperlink" Target="09.01.10%20Track%20Pad.mov" TargetMode="External"/><Relationship Id="rId2" Type="http://schemas.openxmlformats.org/officeDocument/2006/relationships/image" Target="../media/image3.jpeg"/><Relationship Id="rId1" Type="http://schemas.openxmlformats.org/officeDocument/2006/relationships/slideLayout" Target="../slideLayouts/slideLayout35.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4.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Titre 1"/>
          <p:cNvSpPr>
            <a:spLocks noGrp="1"/>
          </p:cNvSpPr>
          <p:nvPr>
            <p:ph type="ctrTitle"/>
          </p:nvPr>
        </p:nvSpPr>
        <p:spPr>
          <a:xfrm>
            <a:off x="2500313" y="3500438"/>
            <a:ext cx="6072187" cy="1012825"/>
          </a:xfrm>
        </p:spPr>
        <p:txBody>
          <a:bodyPr/>
          <a:lstStyle/>
          <a:p>
            <a:pPr algn="r"/>
            <a:r>
              <a:rPr lang="fr-CA" sz="4000" b="1" dirty="0" smtClean="0">
                <a:solidFill>
                  <a:srgbClr val="60624E"/>
                </a:solidFill>
              </a:rPr>
              <a:t>HARDWARE INPUT DEVICES</a:t>
            </a:r>
          </a:p>
        </p:txBody>
      </p:sp>
      <p:sp>
        <p:nvSpPr>
          <p:cNvPr id="2051" name="Sous-titre 2"/>
          <p:cNvSpPr>
            <a:spLocks noGrp="1"/>
          </p:cNvSpPr>
          <p:nvPr>
            <p:ph type="subTitle" idx="1"/>
          </p:nvPr>
        </p:nvSpPr>
        <p:spPr>
          <a:xfrm>
            <a:off x="3286125" y="4343400"/>
            <a:ext cx="5286375" cy="714375"/>
          </a:xfrm>
        </p:spPr>
        <p:txBody>
          <a:bodyPr/>
          <a:lstStyle/>
          <a:p>
            <a:pPr algn="r"/>
            <a:r>
              <a:rPr lang="fr-CA" sz="3600" dirty="0" smtClean="0">
                <a:solidFill>
                  <a:srgbClr val="60624E"/>
                </a:solidFill>
              </a:rPr>
              <a:t>ITGS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a:xfrm>
            <a:off x="1817914" y="228600"/>
            <a:ext cx="6629400" cy="2971800"/>
          </a:xfrm>
        </p:spPr>
        <p:txBody>
          <a:bodyPr/>
          <a:lstStyle/>
          <a:p>
            <a:pPr algn="l"/>
            <a:r>
              <a:rPr lang="fr-CA" sz="3600" dirty="0" smtClean="0">
                <a:solidFill>
                  <a:srgbClr val="60624E"/>
                </a:solidFill>
              </a:rPr>
              <a:t>Bar Code Scanners</a:t>
            </a:r>
            <a:br>
              <a:rPr lang="fr-CA" sz="3600" dirty="0" smtClean="0">
                <a:solidFill>
                  <a:srgbClr val="60624E"/>
                </a:solidFill>
              </a:rPr>
            </a:br>
            <a:r>
              <a:rPr lang="en-US" sz="1600" dirty="0">
                <a:solidFill>
                  <a:srgbClr val="60624E"/>
                </a:solidFill>
              </a:rPr>
              <a:t>Barcodes are represented by black vertical bars and are read by a barcode reader. Barcodes are printed on nearly every product you buy; each product has a unique code. When read, information stored in the shop's database is recalled, such as the product name and price. This information later appears on your receipt. The scanning process also assists in stock management, reducing the stock by one each time a product is scanned/sold.</a:t>
            </a:r>
          </a:p>
        </p:txBody>
      </p:sp>
      <p:grpSp>
        <p:nvGrpSpPr>
          <p:cNvPr id="3" name="Group 2"/>
          <p:cNvGrpSpPr/>
          <p:nvPr/>
        </p:nvGrpSpPr>
        <p:grpSpPr>
          <a:xfrm>
            <a:off x="5867400" y="2686969"/>
            <a:ext cx="2748076" cy="2780331"/>
            <a:chOff x="5867400" y="2686969"/>
            <a:chExt cx="2748076" cy="2780331"/>
          </a:xfrm>
        </p:grpSpPr>
        <p:pic>
          <p:nvPicPr>
            <p:cNvPr id="21506" name="Picture 2" descr="http://upload.wikimedia.org/wikipedia/commons/1/13/Barcode-scanner.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867400" y="2686969"/>
              <a:ext cx="2372519" cy="2657221"/>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extBox 7"/>
            <p:cNvSpPr txBox="1"/>
            <p:nvPr/>
          </p:nvSpPr>
          <p:spPr>
            <a:xfrm>
              <a:off x="7864362" y="5221079"/>
              <a:ext cx="751114" cy="246221"/>
            </a:xfrm>
            <a:prstGeom prst="rect">
              <a:avLst/>
            </a:prstGeom>
            <a:noFill/>
          </p:spPr>
          <p:txBody>
            <a:bodyPr wrap="square" rtlCol="0">
              <a:spAutoFit/>
            </a:bodyPr>
            <a:lstStyle/>
            <a:p>
              <a:r>
                <a:rPr lang="en-US" sz="1000" dirty="0" smtClean="0">
                  <a:solidFill>
                    <a:prstClr val="black"/>
                  </a:solidFill>
                </a:rPr>
                <a:t>Image 13</a:t>
              </a:r>
            </a:p>
          </p:txBody>
        </p:sp>
      </p:grpSp>
      <p:grpSp>
        <p:nvGrpSpPr>
          <p:cNvPr id="2" name="Group 1"/>
          <p:cNvGrpSpPr/>
          <p:nvPr/>
        </p:nvGrpSpPr>
        <p:grpSpPr>
          <a:xfrm>
            <a:off x="2362200" y="3352800"/>
            <a:ext cx="2520043" cy="1694021"/>
            <a:chOff x="2362200" y="3352800"/>
            <a:chExt cx="2520043" cy="1694021"/>
          </a:xfrm>
        </p:grpSpPr>
        <p:sp>
          <p:nvSpPr>
            <p:cNvPr id="5" name="TextBox 4"/>
            <p:cNvSpPr txBox="1"/>
            <p:nvPr/>
          </p:nvSpPr>
          <p:spPr>
            <a:xfrm>
              <a:off x="4131129" y="4800600"/>
              <a:ext cx="751114" cy="246221"/>
            </a:xfrm>
            <a:prstGeom prst="rect">
              <a:avLst/>
            </a:prstGeom>
            <a:noFill/>
          </p:spPr>
          <p:txBody>
            <a:bodyPr wrap="square" rtlCol="0">
              <a:spAutoFit/>
            </a:bodyPr>
            <a:lstStyle/>
            <a:p>
              <a:r>
                <a:rPr lang="en-US" sz="1000" dirty="0" smtClean="0">
                  <a:solidFill>
                    <a:prstClr val="black"/>
                  </a:solidFill>
                </a:rPr>
                <a:t>Image 12</a:t>
              </a:r>
              <a:endParaRPr lang="en-US" sz="1000" dirty="0">
                <a:solidFill>
                  <a:prstClr val="black"/>
                </a:solidFill>
              </a:endParaRPr>
            </a:p>
          </p:txBody>
        </p:sp>
        <p:pic>
          <p:nvPicPr>
            <p:cNvPr id="9" name="Picture 8" descr="http://ceoworld.biz/ceo/wp-content/uploads/2009/11/barcode.pn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362200" y="3352800"/>
              <a:ext cx="2520043" cy="1325561"/>
            </a:xfrm>
            <a:prstGeom prst="rect">
              <a:avLst/>
            </a:prstGeom>
            <a:noFill/>
            <a:ln>
              <a:noFill/>
            </a:ln>
          </p:spPr>
        </p:pic>
      </p:grpSp>
    </p:spTree>
    <p:extLst>
      <p:ext uri="{BB962C8B-B14F-4D97-AF65-F5344CB8AC3E}">
        <p14:creationId xmlns:p14="http://schemas.microsoft.com/office/powerpoint/2010/main" xmlns="" val="2027316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a:xfrm>
            <a:off x="1817914" y="228600"/>
            <a:ext cx="6629400" cy="2971800"/>
          </a:xfrm>
        </p:spPr>
        <p:txBody>
          <a:bodyPr/>
          <a:lstStyle/>
          <a:p>
            <a:pPr algn="l"/>
            <a:r>
              <a:rPr lang="fr-CA" sz="3600" dirty="0" smtClean="0">
                <a:solidFill>
                  <a:srgbClr val="60624E"/>
                </a:solidFill>
              </a:rPr>
              <a:t>Magnetic </a:t>
            </a:r>
            <a:r>
              <a:rPr lang="fr-CA" sz="3600" dirty="0" err="1" smtClean="0">
                <a:solidFill>
                  <a:srgbClr val="60624E"/>
                </a:solidFill>
              </a:rPr>
              <a:t>Stripe</a:t>
            </a:r>
            <a:r>
              <a:rPr lang="fr-CA" sz="3600" dirty="0" smtClean="0">
                <a:solidFill>
                  <a:srgbClr val="60624E"/>
                </a:solidFill>
              </a:rPr>
              <a:t> Reader</a:t>
            </a:r>
            <a:br>
              <a:rPr lang="fr-CA" sz="3600" dirty="0" smtClean="0">
                <a:solidFill>
                  <a:srgbClr val="60624E"/>
                </a:solidFill>
              </a:rPr>
            </a:br>
            <a:r>
              <a:rPr lang="en-GB" sz="1600" dirty="0"/>
              <a:t>Magnetic stripes are built into many plastic cards such as debit or credit cards and personal identity cards. The magnetic strip on the back of the card can hold the personal details of the card owner and, with the necessary PIN, will allow access to secure information, e.g. bank account details. Data stored on the strip is scanned and input into a computer system by a magnetic stripe reader.</a:t>
            </a:r>
            <a:endParaRPr lang="en-US" sz="1600" dirty="0">
              <a:solidFill>
                <a:srgbClr val="60624E"/>
              </a:solidFill>
            </a:endParaRPr>
          </a:p>
        </p:txBody>
      </p:sp>
      <p:grpSp>
        <p:nvGrpSpPr>
          <p:cNvPr id="3" name="Group 2"/>
          <p:cNvGrpSpPr/>
          <p:nvPr/>
        </p:nvGrpSpPr>
        <p:grpSpPr>
          <a:xfrm>
            <a:off x="2209800" y="3341828"/>
            <a:ext cx="2748643" cy="2198912"/>
            <a:chOff x="2209800" y="3341828"/>
            <a:chExt cx="2748643" cy="2198912"/>
          </a:xfrm>
        </p:grpSpPr>
        <p:pic>
          <p:nvPicPr>
            <p:cNvPr id="10" name="Picture 9" descr="Debit card"/>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09800" y="3341828"/>
              <a:ext cx="2748643" cy="1952693"/>
            </a:xfrm>
            <a:prstGeom prst="rect">
              <a:avLst/>
            </a:prstGeom>
            <a:noFill/>
            <a:ln>
              <a:noFill/>
            </a:ln>
          </p:spPr>
        </p:pic>
        <p:sp>
          <p:nvSpPr>
            <p:cNvPr id="5" name="TextBox 4"/>
            <p:cNvSpPr txBox="1"/>
            <p:nvPr/>
          </p:nvSpPr>
          <p:spPr>
            <a:xfrm>
              <a:off x="3573235" y="5294519"/>
              <a:ext cx="751114" cy="246221"/>
            </a:xfrm>
            <a:prstGeom prst="rect">
              <a:avLst/>
            </a:prstGeom>
            <a:noFill/>
          </p:spPr>
          <p:txBody>
            <a:bodyPr wrap="square" rtlCol="0">
              <a:spAutoFit/>
            </a:bodyPr>
            <a:lstStyle/>
            <a:p>
              <a:r>
                <a:rPr lang="en-US" sz="1000" dirty="0" smtClean="0">
                  <a:solidFill>
                    <a:prstClr val="black"/>
                  </a:solidFill>
                </a:rPr>
                <a:t>Image 14</a:t>
              </a:r>
              <a:endParaRPr lang="en-US" sz="1000" dirty="0">
                <a:solidFill>
                  <a:prstClr val="black"/>
                </a:solidFill>
              </a:endParaRPr>
            </a:p>
          </p:txBody>
        </p:sp>
      </p:grpSp>
      <p:grpSp>
        <p:nvGrpSpPr>
          <p:cNvPr id="4" name="Group 3"/>
          <p:cNvGrpSpPr/>
          <p:nvPr/>
        </p:nvGrpSpPr>
        <p:grpSpPr>
          <a:xfrm>
            <a:off x="5496719" y="2922728"/>
            <a:ext cx="2580481" cy="2792272"/>
            <a:chOff x="5496719" y="2922728"/>
            <a:chExt cx="2580481" cy="2792272"/>
          </a:xfrm>
        </p:grpSpPr>
        <p:pic>
          <p:nvPicPr>
            <p:cNvPr id="7" name="Picture 6" descr="http://cartaodecredito.me/wp-content/uploads/2010/07/cielo-maquina.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96719" y="2922728"/>
              <a:ext cx="2580481" cy="2792272"/>
            </a:xfrm>
            <a:prstGeom prst="rect">
              <a:avLst/>
            </a:prstGeom>
            <a:noFill/>
            <a:ln>
              <a:noFill/>
            </a:ln>
          </p:spPr>
        </p:pic>
        <p:sp>
          <p:nvSpPr>
            <p:cNvPr id="8" name="TextBox 7"/>
            <p:cNvSpPr txBox="1"/>
            <p:nvPr/>
          </p:nvSpPr>
          <p:spPr>
            <a:xfrm>
              <a:off x="7326086" y="5468779"/>
              <a:ext cx="751114" cy="246221"/>
            </a:xfrm>
            <a:prstGeom prst="rect">
              <a:avLst/>
            </a:prstGeom>
            <a:noFill/>
          </p:spPr>
          <p:txBody>
            <a:bodyPr wrap="square" rtlCol="0">
              <a:spAutoFit/>
            </a:bodyPr>
            <a:lstStyle/>
            <a:p>
              <a:r>
                <a:rPr lang="en-US" sz="1000" dirty="0" smtClean="0">
                  <a:solidFill>
                    <a:prstClr val="black"/>
                  </a:solidFill>
                </a:rPr>
                <a:t>Image 15</a:t>
              </a:r>
            </a:p>
          </p:txBody>
        </p:sp>
      </p:grpSp>
      <p:sp>
        <p:nvSpPr>
          <p:cNvPr id="2" name="Left Arrow 1"/>
          <p:cNvSpPr/>
          <p:nvPr/>
        </p:nvSpPr>
        <p:spPr>
          <a:xfrm rot="19417511">
            <a:off x="4055628" y="3032919"/>
            <a:ext cx="939017" cy="186420"/>
          </a:xfrm>
          <a:prstGeom prst="leftArrow">
            <a:avLst>
              <a:gd name="adj1" fmla="val 0"/>
              <a:gd name="adj2" fmla="val 6587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646010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a:xfrm>
            <a:off x="2071688" y="274638"/>
            <a:ext cx="6615112" cy="1143000"/>
          </a:xfrm>
        </p:spPr>
        <p:txBody>
          <a:bodyPr/>
          <a:lstStyle/>
          <a:p>
            <a:pPr algn="l"/>
            <a:r>
              <a:rPr lang="fr-CA" dirty="0" smtClean="0">
                <a:solidFill>
                  <a:srgbClr val="60624E"/>
                </a:solidFill>
              </a:rPr>
              <a:t>Future Items</a:t>
            </a:r>
          </a:p>
        </p:txBody>
      </p:sp>
      <p:sp>
        <p:nvSpPr>
          <p:cNvPr id="6147" name="Espace réservé du contenu 2"/>
          <p:cNvSpPr>
            <a:spLocks noGrp="1"/>
          </p:cNvSpPr>
          <p:nvPr>
            <p:ph idx="1"/>
          </p:nvPr>
        </p:nvSpPr>
        <p:spPr>
          <a:xfrm>
            <a:off x="2071688" y="1600200"/>
            <a:ext cx="6615112" cy="4525963"/>
          </a:xfrm>
        </p:spPr>
        <p:txBody>
          <a:bodyPr/>
          <a:lstStyle/>
          <a:p>
            <a:r>
              <a:rPr lang="fr-CA" dirty="0" smtClean="0">
                <a:solidFill>
                  <a:srgbClr val="60624E"/>
                </a:solidFill>
                <a:hlinkClick r:id="rId3" action="ppaction://hlinkfile"/>
              </a:rPr>
              <a:t>ROLL-TOP</a:t>
            </a:r>
            <a:endParaRPr lang="fr-CA" dirty="0" smtClean="0">
              <a:solidFill>
                <a:srgbClr val="60624E"/>
              </a:solidFill>
            </a:endParaRPr>
          </a:p>
          <a:p>
            <a:pPr>
              <a:buNone/>
            </a:pPr>
            <a:endParaRPr lang="fr-CA" dirty="0" smtClean="0">
              <a:solidFill>
                <a:srgbClr val="60624E"/>
              </a:solidFill>
            </a:endParaRPr>
          </a:p>
          <a:p>
            <a:pPr>
              <a:buNone/>
            </a:pPr>
            <a:endParaRPr lang="fr-CA" dirty="0" smtClean="0">
              <a:solidFill>
                <a:srgbClr val="60624E"/>
              </a:solidFill>
            </a:endParaRPr>
          </a:p>
          <a:p>
            <a:pPr>
              <a:buNone/>
            </a:pPr>
            <a:endParaRPr lang="fr-CA" dirty="0" smtClean="0">
              <a:solidFill>
                <a:srgbClr val="60624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Effect transition="in" filter="barn(inVertical)">
                                      <p:cBhvr>
                                        <p:cTn id="12" dur="500"/>
                                        <p:tgtEl>
                                          <p:spTgt spid="61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re 1"/>
          <p:cNvSpPr>
            <a:spLocks noGrp="1"/>
          </p:cNvSpPr>
          <p:nvPr>
            <p:ph type="title"/>
          </p:nvPr>
        </p:nvSpPr>
        <p:spPr/>
        <p:txBody>
          <a:bodyPr/>
          <a:lstStyle/>
          <a:p>
            <a:r>
              <a:rPr lang="fr-CA" dirty="0" smtClean="0">
                <a:solidFill>
                  <a:srgbClr val="EAFFCD"/>
                </a:solidFill>
              </a:rPr>
              <a:t>Bibliography</a:t>
            </a:r>
          </a:p>
        </p:txBody>
      </p:sp>
      <p:sp>
        <p:nvSpPr>
          <p:cNvPr id="5123" name="Espace réservé du contenu 2"/>
          <p:cNvSpPr>
            <a:spLocks noGrp="1"/>
          </p:cNvSpPr>
          <p:nvPr>
            <p:ph idx="1"/>
          </p:nvPr>
        </p:nvSpPr>
        <p:spPr>
          <a:xfrm>
            <a:off x="152400" y="1143000"/>
            <a:ext cx="8915400" cy="5638800"/>
          </a:xfrm>
        </p:spPr>
        <p:txBody>
          <a:bodyPr wrap="square">
            <a:noAutofit/>
          </a:bodyPr>
          <a:lstStyle/>
          <a:p>
            <a:pPr marL="0" indent="0">
              <a:lnSpc>
                <a:spcPct val="150000"/>
              </a:lnSpc>
              <a:buNone/>
            </a:pPr>
            <a:r>
              <a:rPr lang="fr-CA" sz="1100" b="1" dirty="0" smtClean="0">
                <a:solidFill>
                  <a:srgbClr val="EAFFCD"/>
                </a:solidFill>
              </a:rPr>
              <a:t>Image 1</a:t>
            </a:r>
            <a:r>
              <a:rPr lang="fr-CA" sz="1100" b="1" dirty="0" smtClean="0">
                <a:solidFill>
                  <a:schemeClr val="bg2">
                    <a:lumMod val="25000"/>
                  </a:schemeClr>
                </a:solidFill>
              </a:rPr>
              <a:t> </a:t>
            </a:r>
            <a:r>
              <a:rPr lang="en-US" sz="1100" b="1" dirty="0" smtClean="0">
                <a:solidFill>
                  <a:schemeClr val="bg2">
                    <a:lumMod val="25000"/>
                  </a:schemeClr>
                </a:solidFill>
              </a:rPr>
              <a:t>n.d. 1 </a:t>
            </a:r>
            <a:r>
              <a:rPr lang="en-US" sz="1100" b="1" dirty="0">
                <a:solidFill>
                  <a:schemeClr val="bg2">
                    <a:lumMod val="25000"/>
                  </a:schemeClr>
                </a:solidFill>
              </a:rPr>
              <a:t>September 2010 &lt;http://www.ehs.pdx.edu/Images/oepKeyboardMouseUse/StraightKeyboard2.jpg&gt;.</a:t>
            </a:r>
          </a:p>
          <a:p>
            <a:pPr marL="0" indent="0">
              <a:lnSpc>
                <a:spcPct val="150000"/>
              </a:lnSpc>
              <a:buNone/>
            </a:pPr>
            <a:r>
              <a:rPr lang="fr-CA" sz="1100" b="1" dirty="0" smtClean="0">
                <a:solidFill>
                  <a:srgbClr val="EAFFCD"/>
                </a:solidFill>
              </a:rPr>
              <a:t>Image 2 </a:t>
            </a:r>
            <a:r>
              <a:rPr lang="en-US" sz="1100" b="1" dirty="0" smtClean="0">
                <a:solidFill>
                  <a:schemeClr val="bg2">
                    <a:lumMod val="25000"/>
                  </a:schemeClr>
                </a:solidFill>
              </a:rPr>
              <a:t>n.d</a:t>
            </a:r>
            <a:r>
              <a:rPr lang="en-US" sz="1100" b="1" dirty="0">
                <a:solidFill>
                  <a:schemeClr val="bg2">
                    <a:lumMod val="25000"/>
                  </a:schemeClr>
                </a:solidFill>
              </a:rPr>
              <a:t>. 1 September 2010 &lt;http://www.cowden-herrick.k12.il.us/staff/burruscasey/eLearning/comp/hardware/images/hdwr10a.jpg&gt;.</a:t>
            </a:r>
          </a:p>
          <a:p>
            <a:pPr marL="0" indent="0">
              <a:lnSpc>
                <a:spcPct val="150000"/>
              </a:lnSpc>
              <a:buNone/>
            </a:pPr>
            <a:r>
              <a:rPr lang="fr-CA" sz="1100" b="1" dirty="0" smtClean="0">
                <a:solidFill>
                  <a:srgbClr val="EAFFCD"/>
                </a:solidFill>
              </a:rPr>
              <a:t>Image 3 </a:t>
            </a:r>
            <a:r>
              <a:rPr lang="en-US" sz="1100" b="1" dirty="0" smtClean="0">
                <a:solidFill>
                  <a:schemeClr val="bg2">
                    <a:lumMod val="25000"/>
                  </a:schemeClr>
                </a:solidFill>
              </a:rPr>
              <a:t>n.d</a:t>
            </a:r>
            <a:r>
              <a:rPr lang="en-US" sz="1100" b="1" dirty="0">
                <a:solidFill>
                  <a:schemeClr val="bg2">
                    <a:lumMod val="25000"/>
                  </a:schemeClr>
                </a:solidFill>
              </a:rPr>
              <a:t>. 1 September 2010 &lt;http://img.diytrade.com/cdimg/394517/3702189/0/1213366803/Slim_flexible_and_portable_keyboard_water-proof_no_noise.jpg&gt;.</a:t>
            </a:r>
          </a:p>
          <a:p>
            <a:pPr marL="0" indent="0">
              <a:lnSpc>
                <a:spcPct val="150000"/>
              </a:lnSpc>
              <a:buNone/>
            </a:pPr>
            <a:r>
              <a:rPr lang="fr-CA" sz="1100" b="1" dirty="0" smtClean="0">
                <a:solidFill>
                  <a:srgbClr val="EAFFCD"/>
                </a:solidFill>
              </a:rPr>
              <a:t>Image 4 </a:t>
            </a:r>
            <a:r>
              <a:rPr lang="en-US" sz="1100" b="1" dirty="0" smtClean="0">
                <a:solidFill>
                  <a:schemeClr val="bg2">
                    <a:lumMod val="25000"/>
                  </a:schemeClr>
                </a:solidFill>
              </a:rPr>
              <a:t>n.d</a:t>
            </a:r>
            <a:r>
              <a:rPr lang="en-US" sz="1100" b="1" dirty="0">
                <a:solidFill>
                  <a:schemeClr val="bg2">
                    <a:lumMod val="25000"/>
                  </a:schemeClr>
                </a:solidFill>
              </a:rPr>
              <a:t>. 1 September 2010  </a:t>
            </a:r>
            <a:r>
              <a:rPr lang="en-US" sz="1100" b="1" dirty="0" smtClean="0">
                <a:solidFill>
                  <a:schemeClr val="bg2">
                    <a:lumMod val="25000"/>
                  </a:schemeClr>
                </a:solidFill>
              </a:rPr>
              <a:t>&lt;</a:t>
            </a:r>
            <a:r>
              <a:rPr lang="en-US" sz="1100" b="1" dirty="0">
                <a:solidFill>
                  <a:schemeClr val="bg2">
                    <a:lumMod val="25000"/>
                  </a:schemeClr>
                </a:solidFill>
              </a:rPr>
              <a:t>http://www.tradenote.net/images/users/000/229/554/products_images/211364.jpg</a:t>
            </a:r>
            <a:r>
              <a:rPr lang="en-US" sz="1100" b="1" dirty="0" smtClean="0">
                <a:solidFill>
                  <a:schemeClr val="bg2">
                    <a:lumMod val="25000"/>
                  </a:schemeClr>
                </a:solidFill>
              </a:rPr>
              <a:t>&gt;.</a:t>
            </a:r>
          </a:p>
          <a:p>
            <a:pPr marL="0" indent="0">
              <a:lnSpc>
                <a:spcPct val="150000"/>
              </a:lnSpc>
              <a:buNone/>
            </a:pPr>
            <a:r>
              <a:rPr lang="fr-CA" sz="1100" b="1" dirty="0" smtClean="0">
                <a:solidFill>
                  <a:srgbClr val="EAFFCD"/>
                </a:solidFill>
              </a:rPr>
              <a:t>Image 5 </a:t>
            </a:r>
            <a:r>
              <a:rPr lang="en-US" sz="1100" b="1" dirty="0" smtClean="0">
                <a:solidFill>
                  <a:schemeClr val="bg2">
                    <a:lumMod val="25000"/>
                  </a:schemeClr>
                </a:solidFill>
              </a:rPr>
              <a:t>n.d</a:t>
            </a:r>
            <a:r>
              <a:rPr lang="en-US" sz="1100" b="1" dirty="0">
                <a:solidFill>
                  <a:schemeClr val="bg2">
                    <a:lumMod val="25000"/>
                  </a:schemeClr>
                </a:solidFill>
              </a:rPr>
              <a:t>. 1 September 2010 &lt;http://www.livbit.com/article/wp-content/uploads/2009/01/virtual_keyboard.jpg&gt;.</a:t>
            </a:r>
          </a:p>
          <a:p>
            <a:pPr marL="0" indent="0">
              <a:lnSpc>
                <a:spcPct val="150000"/>
              </a:lnSpc>
              <a:buNone/>
            </a:pPr>
            <a:r>
              <a:rPr lang="fr-CA" sz="1100" b="1" dirty="0" smtClean="0">
                <a:solidFill>
                  <a:srgbClr val="EAFFCD"/>
                </a:solidFill>
              </a:rPr>
              <a:t>Image 6</a:t>
            </a:r>
            <a:r>
              <a:rPr lang="en-US" sz="1100" b="1" dirty="0" smtClean="0">
                <a:solidFill>
                  <a:schemeClr val="bg2">
                    <a:lumMod val="25000"/>
                  </a:schemeClr>
                </a:solidFill>
              </a:rPr>
              <a:t> </a:t>
            </a:r>
            <a:r>
              <a:rPr lang="en-US" sz="1100" b="1" dirty="0">
                <a:solidFill>
                  <a:schemeClr val="bg2">
                    <a:lumMod val="25000"/>
                  </a:schemeClr>
                </a:solidFill>
              </a:rPr>
              <a:t>n.d. 1 September 2010 &lt;http://www.gearslutz.com/board/attachments/so-much-gear-so-little-time/172389d1273681334-mac-worth-anymore-apple-magic-mouse.jpg</a:t>
            </a:r>
            <a:r>
              <a:rPr lang="en-US" sz="1100" b="1" dirty="0" smtClean="0">
                <a:solidFill>
                  <a:schemeClr val="bg2">
                    <a:lumMod val="25000"/>
                  </a:schemeClr>
                </a:solidFill>
              </a:rPr>
              <a:t>&gt;.</a:t>
            </a:r>
          </a:p>
          <a:p>
            <a:pPr marL="0" indent="0">
              <a:lnSpc>
                <a:spcPct val="150000"/>
              </a:lnSpc>
              <a:buNone/>
            </a:pPr>
            <a:r>
              <a:rPr lang="fr-CA" sz="1100" b="1" dirty="0" smtClean="0">
                <a:solidFill>
                  <a:srgbClr val="EAFFCD"/>
                </a:solidFill>
              </a:rPr>
              <a:t>Image 7</a:t>
            </a:r>
            <a:r>
              <a:rPr lang="en-US" sz="1100" b="1" dirty="0" smtClean="0">
                <a:solidFill>
                  <a:schemeClr val="bg2">
                    <a:lumMod val="25000"/>
                  </a:schemeClr>
                </a:solidFill>
              </a:rPr>
              <a:t> </a:t>
            </a:r>
            <a:r>
              <a:rPr lang="en-US" sz="1100" b="1" dirty="0">
                <a:solidFill>
                  <a:schemeClr val="bg2">
                    <a:lumMod val="25000"/>
                  </a:schemeClr>
                </a:solidFill>
              </a:rPr>
              <a:t>n.d. 1 September 2010 &lt;http://resources1.news.com.au/images/2010/07/28/1225897/806745-apple-039-s-magic-touchpad.jpg&gt;.</a:t>
            </a:r>
          </a:p>
          <a:p>
            <a:pPr marL="0" indent="0">
              <a:lnSpc>
                <a:spcPct val="150000"/>
              </a:lnSpc>
              <a:buNone/>
            </a:pPr>
            <a:r>
              <a:rPr lang="fr-CA" sz="1100" b="1" dirty="0" smtClean="0">
                <a:solidFill>
                  <a:srgbClr val="EAFFCD"/>
                </a:solidFill>
              </a:rPr>
              <a:t>Image 8</a:t>
            </a:r>
            <a:r>
              <a:rPr lang="en-US" sz="1100" b="1" dirty="0" smtClean="0">
                <a:solidFill>
                  <a:schemeClr val="bg2">
                    <a:lumMod val="25000"/>
                  </a:schemeClr>
                </a:solidFill>
              </a:rPr>
              <a:t> </a:t>
            </a:r>
            <a:r>
              <a:rPr lang="en-US" sz="1100" b="1" dirty="0">
                <a:solidFill>
                  <a:schemeClr val="bg2">
                    <a:lumMod val="25000"/>
                  </a:schemeClr>
                </a:solidFill>
              </a:rPr>
              <a:t>n.d. 1 September 2010 &lt;http://nhii.win.mofcom.gov.cn/www/2/nhii/img/2007814155149.jpg&gt;.</a:t>
            </a:r>
          </a:p>
          <a:p>
            <a:pPr marL="0" indent="0">
              <a:lnSpc>
                <a:spcPct val="150000"/>
              </a:lnSpc>
              <a:buNone/>
            </a:pPr>
            <a:r>
              <a:rPr lang="fr-CA" sz="1100" b="1" dirty="0" smtClean="0">
                <a:solidFill>
                  <a:srgbClr val="EAFFCD"/>
                </a:solidFill>
              </a:rPr>
              <a:t>Image 9</a:t>
            </a:r>
            <a:r>
              <a:rPr lang="en-US" sz="1100" b="1" dirty="0" smtClean="0">
                <a:solidFill>
                  <a:schemeClr val="bg2">
                    <a:lumMod val="25000"/>
                  </a:schemeClr>
                </a:solidFill>
              </a:rPr>
              <a:t> </a:t>
            </a:r>
            <a:r>
              <a:rPr lang="en-US" sz="1100" b="1" dirty="0">
                <a:solidFill>
                  <a:schemeClr val="bg2">
                    <a:lumMod val="25000"/>
                  </a:schemeClr>
                </a:solidFill>
              </a:rPr>
              <a:t>n.d. 1 September 2010 &lt;http://www.mindconnection.com/Merchant2/graphics/00000001/SCAN-IRIS-PEN6demo-1.jpg&gt;.</a:t>
            </a:r>
          </a:p>
          <a:p>
            <a:pPr marL="0" indent="0">
              <a:lnSpc>
                <a:spcPct val="150000"/>
              </a:lnSpc>
              <a:buNone/>
            </a:pPr>
            <a:r>
              <a:rPr lang="fr-CA" sz="1100" b="1" dirty="0" smtClean="0">
                <a:solidFill>
                  <a:srgbClr val="EAFFCD"/>
                </a:solidFill>
              </a:rPr>
              <a:t>Image 10</a:t>
            </a:r>
            <a:r>
              <a:rPr lang="en-US" sz="1100" b="1" dirty="0" smtClean="0">
                <a:solidFill>
                  <a:schemeClr val="bg2">
                    <a:lumMod val="25000"/>
                  </a:schemeClr>
                </a:solidFill>
              </a:rPr>
              <a:t> </a:t>
            </a:r>
            <a:r>
              <a:rPr lang="en-US" sz="1100" b="1" dirty="0">
                <a:solidFill>
                  <a:schemeClr val="bg2">
                    <a:lumMod val="25000"/>
                  </a:schemeClr>
                </a:solidFill>
              </a:rPr>
              <a:t>n.d. 1 September 2010 &lt;http://micrencodedforms.com/wp-content/uploads/2009/12/MICR-Forms.jpg</a:t>
            </a:r>
            <a:r>
              <a:rPr lang="en-US" sz="1100" b="1" dirty="0" smtClean="0">
                <a:solidFill>
                  <a:schemeClr val="bg2">
                    <a:lumMod val="25000"/>
                  </a:schemeClr>
                </a:solidFill>
              </a:rPr>
              <a:t>&gt;.</a:t>
            </a:r>
          </a:p>
          <a:p>
            <a:pPr marL="0" indent="0">
              <a:lnSpc>
                <a:spcPct val="150000"/>
              </a:lnSpc>
              <a:buNone/>
            </a:pPr>
            <a:r>
              <a:rPr lang="fr-CA" sz="1100" b="1" dirty="0" smtClean="0">
                <a:solidFill>
                  <a:srgbClr val="EAFFCD"/>
                </a:solidFill>
              </a:rPr>
              <a:t>Image 11</a:t>
            </a:r>
            <a:r>
              <a:rPr lang="en-US" sz="1100" b="1" dirty="0" smtClean="0">
                <a:solidFill>
                  <a:schemeClr val="bg2">
                    <a:lumMod val="25000"/>
                  </a:schemeClr>
                </a:solidFill>
              </a:rPr>
              <a:t> n.d. 1 September 2010 &lt;http://www.jdldatasolutions.com/OCR-MICR-Barcode-Readers-5133.gif&gt;.</a:t>
            </a:r>
          </a:p>
          <a:p>
            <a:pPr marL="0" marR="0" indent="0">
              <a:lnSpc>
                <a:spcPct val="150000"/>
              </a:lnSpc>
              <a:spcBef>
                <a:spcPts val="0"/>
              </a:spcBef>
              <a:spcAft>
                <a:spcPts val="1000"/>
              </a:spcAft>
              <a:buNone/>
            </a:pPr>
            <a:r>
              <a:rPr lang="fr-CA" sz="1100" b="1" dirty="0" smtClean="0">
                <a:solidFill>
                  <a:srgbClr val="EAFFCD"/>
                </a:solidFill>
              </a:rPr>
              <a:t>Image 12 </a:t>
            </a:r>
            <a:r>
              <a:rPr lang="en-US" sz="1100" b="1" dirty="0">
                <a:solidFill>
                  <a:schemeClr val="bg2">
                    <a:lumMod val="25000"/>
                  </a:schemeClr>
                </a:solidFill>
                <a:ea typeface="Calibri"/>
                <a:cs typeface="Times New Roman"/>
              </a:rPr>
              <a:t>n.d. 1 September 2010 &lt;http://ceoworld.biz/ceo/wp-content/uploads/2009/11/barcode.png</a:t>
            </a:r>
            <a:r>
              <a:rPr lang="en-US" sz="1100" b="1" dirty="0" smtClean="0">
                <a:solidFill>
                  <a:schemeClr val="bg2">
                    <a:lumMod val="25000"/>
                  </a:schemeClr>
                </a:solidFill>
                <a:ea typeface="Calibri"/>
                <a:cs typeface="Times New Roman"/>
              </a:rPr>
              <a:t>&gt;.</a:t>
            </a:r>
          </a:p>
          <a:p>
            <a:pPr marL="0" marR="0" indent="0">
              <a:lnSpc>
                <a:spcPct val="150000"/>
              </a:lnSpc>
              <a:spcBef>
                <a:spcPts val="0"/>
              </a:spcBef>
              <a:spcAft>
                <a:spcPts val="1000"/>
              </a:spcAft>
              <a:buNone/>
            </a:pPr>
            <a:r>
              <a:rPr lang="fr-CA" sz="1100" b="1" dirty="0" smtClean="0">
                <a:solidFill>
                  <a:srgbClr val="EAFFCD"/>
                </a:solidFill>
              </a:rPr>
              <a:t>Image 13</a:t>
            </a:r>
            <a:r>
              <a:rPr lang="en-US" sz="1100" b="1" dirty="0" smtClean="0">
                <a:solidFill>
                  <a:schemeClr val="bg2">
                    <a:lumMod val="25000"/>
                  </a:schemeClr>
                </a:solidFill>
              </a:rPr>
              <a:t> </a:t>
            </a:r>
            <a:r>
              <a:rPr lang="en-US" sz="1100" b="1" dirty="0">
                <a:solidFill>
                  <a:schemeClr val="bg2">
                    <a:lumMod val="25000"/>
                  </a:schemeClr>
                </a:solidFill>
              </a:rPr>
              <a:t>n.d. 1 September </a:t>
            </a:r>
            <a:r>
              <a:rPr lang="en-US" sz="1100" b="1" dirty="0" smtClean="0">
                <a:solidFill>
                  <a:schemeClr val="bg2">
                    <a:lumMod val="25000"/>
                  </a:schemeClr>
                </a:solidFill>
              </a:rPr>
              <a:t>2010 &lt;http</a:t>
            </a:r>
            <a:r>
              <a:rPr lang="en-US" sz="1100" b="1" dirty="0">
                <a:solidFill>
                  <a:schemeClr val="bg2">
                    <a:lumMod val="25000"/>
                  </a:schemeClr>
                </a:solidFill>
              </a:rPr>
              <a:t>://upload.wikimedia.org/wikipedia/commons/1/13/Barcode-scanner.jpg</a:t>
            </a:r>
            <a:r>
              <a:rPr lang="en-US" sz="1100" b="1" dirty="0" smtClean="0">
                <a:solidFill>
                  <a:schemeClr val="bg2">
                    <a:lumMod val="25000"/>
                  </a:schemeClr>
                </a:solidFill>
              </a:rPr>
              <a:t>&gt;.</a:t>
            </a:r>
          </a:p>
          <a:p>
            <a:pPr marL="0" marR="0" indent="0">
              <a:lnSpc>
                <a:spcPct val="150000"/>
              </a:lnSpc>
              <a:spcBef>
                <a:spcPts val="0"/>
              </a:spcBef>
              <a:spcAft>
                <a:spcPts val="1000"/>
              </a:spcAft>
              <a:buNone/>
            </a:pPr>
            <a:r>
              <a:rPr lang="fr-CA" sz="1100" b="1" dirty="0" smtClean="0">
                <a:solidFill>
                  <a:srgbClr val="EAFFCD"/>
                </a:solidFill>
              </a:rPr>
              <a:t>Image 14 </a:t>
            </a:r>
          </a:p>
          <a:p>
            <a:pPr marL="0" marR="0" indent="0">
              <a:lnSpc>
                <a:spcPct val="150000"/>
              </a:lnSpc>
              <a:spcBef>
                <a:spcPts val="0"/>
              </a:spcBef>
              <a:spcAft>
                <a:spcPts val="1000"/>
              </a:spcAft>
              <a:buNone/>
            </a:pPr>
            <a:r>
              <a:rPr lang="fr-CA" sz="1100" b="1" dirty="0" smtClean="0">
                <a:solidFill>
                  <a:srgbClr val="EAFFCD"/>
                </a:solidFill>
              </a:rPr>
              <a:t>Image 15 </a:t>
            </a:r>
            <a:r>
              <a:rPr lang="fr-CA" sz="1100" b="1" dirty="0" err="1" smtClean="0">
                <a:solidFill>
                  <a:schemeClr val="bg2">
                    <a:lumMod val="25000"/>
                  </a:schemeClr>
                </a:solidFill>
              </a:rPr>
              <a:t>n.d</a:t>
            </a:r>
            <a:r>
              <a:rPr lang="fr-CA" sz="1100" b="1" dirty="0" smtClean="0">
                <a:solidFill>
                  <a:schemeClr val="bg2">
                    <a:lumMod val="25000"/>
                  </a:schemeClr>
                </a:solidFill>
              </a:rPr>
              <a:t>. 1 </a:t>
            </a:r>
            <a:r>
              <a:rPr lang="fr-CA" sz="1100" b="1" dirty="0" err="1" smtClean="0">
                <a:solidFill>
                  <a:schemeClr val="bg2">
                    <a:lumMod val="25000"/>
                  </a:schemeClr>
                </a:solidFill>
              </a:rPr>
              <a:t>September</a:t>
            </a:r>
            <a:r>
              <a:rPr lang="fr-CA" sz="1100" b="1" dirty="0" smtClean="0">
                <a:solidFill>
                  <a:schemeClr val="bg2">
                    <a:lumMod val="25000"/>
                  </a:schemeClr>
                </a:solidFill>
              </a:rPr>
              <a:t> 2010 &lt;http://cartaodecredito.me/wp-content/uploads/2010/07/cielo-maquina.jpg&gt;.</a:t>
            </a:r>
          </a:p>
          <a:p>
            <a:pPr marL="0" marR="0" indent="0">
              <a:lnSpc>
                <a:spcPct val="150000"/>
              </a:lnSpc>
              <a:spcBef>
                <a:spcPts val="0"/>
              </a:spcBef>
              <a:spcAft>
                <a:spcPts val="1000"/>
              </a:spcAft>
              <a:buNone/>
            </a:pPr>
            <a:endParaRPr lang="fr-CA" sz="1100" b="1" dirty="0" smtClean="0">
              <a:solidFill>
                <a:srgbClr val="EAFFCD"/>
              </a:solidFill>
            </a:endParaRPr>
          </a:p>
          <a:p>
            <a:pPr marL="0" marR="0" indent="0">
              <a:lnSpc>
                <a:spcPct val="150000"/>
              </a:lnSpc>
              <a:spcBef>
                <a:spcPts val="0"/>
              </a:spcBef>
              <a:spcAft>
                <a:spcPts val="1000"/>
              </a:spcAft>
              <a:buNone/>
            </a:pPr>
            <a:endParaRPr lang="en-US" sz="1100" b="1" dirty="0" smtClean="0">
              <a:solidFill>
                <a:schemeClr val="bg2">
                  <a:lumMod val="25000"/>
                </a:schemeClr>
              </a:solidFill>
            </a:endParaRPr>
          </a:p>
          <a:p>
            <a:pPr marL="0" indent="0">
              <a:lnSpc>
                <a:spcPct val="150000"/>
              </a:lnSpc>
              <a:buNone/>
            </a:pPr>
            <a:r>
              <a:rPr lang="en-US" sz="1100" b="1" dirty="0">
                <a:solidFill>
                  <a:schemeClr val="bg2">
                    <a:lumMod val="25000"/>
                  </a:schemeClr>
                </a:solidFill>
              </a:rPr>
              <a:t> </a:t>
            </a:r>
          </a:p>
          <a:p>
            <a:pPr marL="0" indent="0">
              <a:lnSpc>
                <a:spcPct val="150000"/>
              </a:lnSpc>
              <a:buNone/>
            </a:pPr>
            <a:endParaRPr lang="en-US" sz="1100" b="1" dirty="0"/>
          </a:p>
          <a:p>
            <a:pPr marL="0" indent="0">
              <a:lnSpc>
                <a:spcPct val="150000"/>
              </a:lnSpc>
              <a:buNone/>
            </a:pPr>
            <a:endParaRPr lang="en-US" sz="1100" b="1" dirty="0" smtClean="0">
              <a:solidFill>
                <a:schemeClr val="bg2">
                  <a:lumMod val="25000"/>
                </a:schemeClr>
              </a:solidFill>
            </a:endParaRPr>
          </a:p>
          <a:p>
            <a:pPr marL="0" indent="0">
              <a:lnSpc>
                <a:spcPct val="150000"/>
              </a:lnSpc>
              <a:buNone/>
            </a:pPr>
            <a:endParaRPr lang="en-US" sz="1100" b="1" dirty="0" smtClean="0">
              <a:solidFill>
                <a:schemeClr val="bg2">
                  <a:lumMod val="25000"/>
                </a:schemeClr>
              </a:solidFill>
            </a:endParaRPr>
          </a:p>
          <a:p>
            <a:pPr marL="0" indent="0">
              <a:lnSpc>
                <a:spcPct val="150000"/>
              </a:lnSpc>
              <a:buNone/>
            </a:pPr>
            <a:endParaRPr lang="fr-CA" sz="1100" b="1" dirty="0" smtClean="0">
              <a:solidFill>
                <a:srgbClr val="EAFFCD"/>
              </a:solidFill>
            </a:endParaRPr>
          </a:p>
          <a:p>
            <a:pPr>
              <a:lnSpc>
                <a:spcPct val="150000"/>
              </a:lnSpc>
            </a:pPr>
            <a:endParaRPr lang="fr-CA" sz="1100" b="1" dirty="0" smtClean="0">
              <a:solidFill>
                <a:srgbClr val="EAFFCD"/>
              </a:solidFill>
            </a:endParaRPr>
          </a:p>
          <a:p>
            <a:pPr>
              <a:lnSpc>
                <a:spcPct val="150000"/>
              </a:lnSpc>
            </a:pPr>
            <a:endParaRPr lang="fr-CA" sz="1100" b="1" dirty="0" smtClean="0">
              <a:solidFill>
                <a:srgbClr val="EAFFCD"/>
              </a:solidFill>
            </a:endParaRPr>
          </a:p>
        </p:txBody>
      </p:sp>
    </p:spTree>
    <p:extLst>
      <p:ext uri="{BB962C8B-B14F-4D97-AF65-F5344CB8AC3E}">
        <p14:creationId xmlns:p14="http://schemas.microsoft.com/office/powerpoint/2010/main" xmlns="" val="42099662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itre 1"/>
          <p:cNvSpPr>
            <a:spLocks noGrp="1"/>
          </p:cNvSpPr>
          <p:nvPr>
            <p:ph type="title"/>
          </p:nvPr>
        </p:nvSpPr>
        <p:spPr/>
        <p:txBody>
          <a:bodyPr/>
          <a:lstStyle/>
          <a:p>
            <a:r>
              <a:rPr lang="fr-CA" dirty="0" smtClean="0">
                <a:solidFill>
                  <a:srgbClr val="EAFFCD"/>
                </a:solidFill>
              </a:rPr>
              <a:t>Strand 3.1 Hardware</a:t>
            </a:r>
            <a:br>
              <a:rPr lang="fr-CA" dirty="0" smtClean="0">
                <a:solidFill>
                  <a:srgbClr val="EAFFCD"/>
                </a:solidFill>
              </a:rPr>
            </a:br>
            <a:r>
              <a:rPr lang="fr-CA" sz="3600" dirty="0" smtClean="0">
                <a:solidFill>
                  <a:srgbClr val="EAFFCD"/>
                </a:solidFill>
              </a:rPr>
              <a:t>Input Devices</a:t>
            </a:r>
            <a:endParaRPr lang="fr-CA" dirty="0" smtClean="0">
              <a:solidFill>
                <a:srgbClr val="EAFFCD"/>
              </a:solidFill>
            </a:endParaRPr>
          </a:p>
        </p:txBody>
      </p:sp>
      <p:sp>
        <p:nvSpPr>
          <p:cNvPr id="5123" name="Espace réservé du contenu 2"/>
          <p:cNvSpPr>
            <a:spLocks noGrp="1"/>
          </p:cNvSpPr>
          <p:nvPr>
            <p:ph idx="1"/>
          </p:nvPr>
        </p:nvSpPr>
        <p:spPr>
          <a:xfrm>
            <a:off x="304800" y="1524000"/>
            <a:ext cx="8229600" cy="4525963"/>
          </a:xfrm>
        </p:spPr>
        <p:txBody>
          <a:bodyPr/>
          <a:lstStyle/>
          <a:p>
            <a:r>
              <a:rPr lang="en-US" sz="2000" b="1" dirty="0" smtClean="0">
                <a:solidFill>
                  <a:schemeClr val="bg2">
                    <a:lumMod val="25000"/>
                  </a:schemeClr>
                </a:solidFill>
              </a:rPr>
              <a:t>Keyboards</a:t>
            </a:r>
          </a:p>
          <a:p>
            <a:pPr marL="0" indent="0">
              <a:buNone/>
            </a:pPr>
            <a:r>
              <a:rPr lang="en-US" sz="2000" b="1" u="sng" dirty="0" smtClean="0">
                <a:solidFill>
                  <a:schemeClr val="bg2">
                    <a:lumMod val="25000"/>
                  </a:schemeClr>
                </a:solidFill>
              </a:rPr>
              <a:t>Pointing devices</a:t>
            </a:r>
            <a:r>
              <a:rPr lang="en-US" sz="2000" b="1" dirty="0" smtClean="0">
                <a:solidFill>
                  <a:schemeClr val="bg2">
                    <a:lumMod val="25000"/>
                  </a:schemeClr>
                </a:solidFill>
              </a:rPr>
              <a:t>:</a:t>
            </a:r>
          </a:p>
          <a:p>
            <a:r>
              <a:rPr lang="en-US" sz="2000" b="1" dirty="0" smtClean="0">
                <a:solidFill>
                  <a:schemeClr val="bg2">
                    <a:lumMod val="25000"/>
                  </a:schemeClr>
                </a:solidFill>
              </a:rPr>
              <a:t>Mice</a:t>
            </a:r>
          </a:p>
          <a:p>
            <a:r>
              <a:rPr lang="en-US" sz="2000" b="1" dirty="0" smtClean="0">
                <a:solidFill>
                  <a:schemeClr val="bg2">
                    <a:lumMod val="25000"/>
                  </a:schemeClr>
                </a:solidFill>
              </a:rPr>
              <a:t>Touch pads</a:t>
            </a:r>
          </a:p>
          <a:p>
            <a:pPr marL="0" indent="0">
              <a:buNone/>
            </a:pPr>
            <a:r>
              <a:rPr lang="en-US" sz="2000" b="1" u="sng" dirty="0" smtClean="0">
                <a:solidFill>
                  <a:schemeClr val="bg2">
                    <a:lumMod val="25000"/>
                  </a:schemeClr>
                </a:solidFill>
              </a:rPr>
              <a:t>Reading tools</a:t>
            </a:r>
            <a:r>
              <a:rPr lang="en-US" sz="2000" b="1" dirty="0" smtClean="0">
                <a:solidFill>
                  <a:schemeClr val="bg2">
                    <a:lumMod val="25000"/>
                  </a:schemeClr>
                </a:solidFill>
              </a:rPr>
              <a:t>:</a:t>
            </a:r>
          </a:p>
          <a:p>
            <a:r>
              <a:rPr lang="en-US" sz="2000" b="1" dirty="0" smtClean="0">
                <a:solidFill>
                  <a:schemeClr val="bg2">
                    <a:lumMod val="25000"/>
                  </a:schemeClr>
                </a:solidFill>
              </a:rPr>
              <a:t>Optical mark recognition (OMR)</a:t>
            </a:r>
          </a:p>
          <a:p>
            <a:r>
              <a:rPr lang="en-US" sz="2000" b="1" dirty="0" smtClean="0">
                <a:solidFill>
                  <a:schemeClr val="bg2">
                    <a:lumMod val="25000"/>
                  </a:schemeClr>
                </a:solidFill>
              </a:rPr>
              <a:t>Optical character recognition (OCR)</a:t>
            </a:r>
          </a:p>
          <a:p>
            <a:r>
              <a:rPr lang="en-US" sz="2000" b="1" dirty="0" smtClean="0">
                <a:solidFill>
                  <a:schemeClr val="bg2">
                    <a:lumMod val="25000"/>
                  </a:schemeClr>
                </a:solidFill>
              </a:rPr>
              <a:t>Magnetic ink character recognition (MICR)</a:t>
            </a:r>
          </a:p>
          <a:p>
            <a:r>
              <a:rPr lang="en-US" sz="2000" b="1" dirty="0" smtClean="0">
                <a:solidFill>
                  <a:schemeClr val="bg2">
                    <a:lumMod val="25000"/>
                  </a:schemeClr>
                </a:solidFill>
              </a:rPr>
              <a:t>Radio frequency identification (RFID), radio tag</a:t>
            </a:r>
          </a:p>
          <a:p>
            <a:r>
              <a:rPr lang="en-US" sz="2000" b="1" dirty="0" smtClean="0">
                <a:solidFill>
                  <a:schemeClr val="bg2">
                    <a:lumMod val="25000"/>
                  </a:schemeClr>
                </a:solidFill>
              </a:rPr>
              <a:t>Bar code scanners</a:t>
            </a:r>
          </a:p>
          <a:p>
            <a:r>
              <a:rPr lang="en-US" sz="2000" b="1" dirty="0" smtClean="0">
                <a:solidFill>
                  <a:schemeClr val="bg2">
                    <a:lumMod val="25000"/>
                  </a:schemeClr>
                </a:solidFill>
              </a:rPr>
              <a:t>Magnetic Stripe Readers</a:t>
            </a:r>
          </a:p>
          <a:p>
            <a:r>
              <a:rPr lang="en-US" sz="2000" b="1" dirty="0" smtClean="0">
                <a:solidFill>
                  <a:schemeClr val="bg2">
                    <a:lumMod val="25000"/>
                  </a:schemeClr>
                </a:solidFill>
              </a:rPr>
              <a:t>Smart card readers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Effect transition="in" filter="barn(inVertical)">
                                      <p:cBhvr>
                                        <p:cTn id="12" dur="500"/>
                                        <p:tgtEl>
                                          <p:spTgt spid="51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123">
                                            <p:txEl>
                                              <p:pRg st="1" end="1"/>
                                            </p:txEl>
                                          </p:spTgt>
                                        </p:tgtEl>
                                        <p:attrNameLst>
                                          <p:attrName>style.visibility</p:attrName>
                                        </p:attrNameLst>
                                      </p:cBhvr>
                                      <p:to>
                                        <p:strVal val="visible"/>
                                      </p:to>
                                    </p:set>
                                    <p:animEffect transition="in" filter="barn(inVertical)">
                                      <p:cBhvr>
                                        <p:cTn id="17" dur="500"/>
                                        <p:tgtEl>
                                          <p:spTgt spid="512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123">
                                            <p:txEl>
                                              <p:pRg st="2" end="2"/>
                                            </p:txEl>
                                          </p:spTgt>
                                        </p:tgtEl>
                                        <p:attrNameLst>
                                          <p:attrName>style.visibility</p:attrName>
                                        </p:attrNameLst>
                                      </p:cBhvr>
                                      <p:to>
                                        <p:strVal val="visible"/>
                                      </p:to>
                                    </p:set>
                                    <p:animEffect transition="in" filter="barn(inVertical)">
                                      <p:cBhvr>
                                        <p:cTn id="22" dur="500"/>
                                        <p:tgtEl>
                                          <p:spTgt spid="512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5123">
                                            <p:txEl>
                                              <p:pRg st="3" end="3"/>
                                            </p:txEl>
                                          </p:spTgt>
                                        </p:tgtEl>
                                        <p:attrNameLst>
                                          <p:attrName>style.visibility</p:attrName>
                                        </p:attrNameLst>
                                      </p:cBhvr>
                                      <p:to>
                                        <p:strVal val="visible"/>
                                      </p:to>
                                    </p:set>
                                    <p:animEffect transition="in" filter="barn(inVertical)">
                                      <p:cBhvr>
                                        <p:cTn id="27" dur="500"/>
                                        <p:tgtEl>
                                          <p:spTgt spid="512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5123">
                                            <p:txEl>
                                              <p:pRg st="4" end="4"/>
                                            </p:txEl>
                                          </p:spTgt>
                                        </p:tgtEl>
                                        <p:attrNameLst>
                                          <p:attrName>style.visibility</p:attrName>
                                        </p:attrNameLst>
                                      </p:cBhvr>
                                      <p:to>
                                        <p:strVal val="visible"/>
                                      </p:to>
                                    </p:set>
                                    <p:animEffect transition="in" filter="barn(inVertical)">
                                      <p:cBhvr>
                                        <p:cTn id="32" dur="500"/>
                                        <p:tgtEl>
                                          <p:spTgt spid="512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5123">
                                            <p:txEl>
                                              <p:pRg st="5" end="5"/>
                                            </p:txEl>
                                          </p:spTgt>
                                        </p:tgtEl>
                                        <p:attrNameLst>
                                          <p:attrName>style.visibility</p:attrName>
                                        </p:attrNameLst>
                                      </p:cBhvr>
                                      <p:to>
                                        <p:strVal val="visible"/>
                                      </p:to>
                                    </p:set>
                                    <p:animEffect transition="in" filter="barn(inVertical)">
                                      <p:cBhvr>
                                        <p:cTn id="37" dur="500"/>
                                        <p:tgtEl>
                                          <p:spTgt spid="512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5123">
                                            <p:txEl>
                                              <p:pRg st="6" end="6"/>
                                            </p:txEl>
                                          </p:spTgt>
                                        </p:tgtEl>
                                        <p:attrNameLst>
                                          <p:attrName>style.visibility</p:attrName>
                                        </p:attrNameLst>
                                      </p:cBhvr>
                                      <p:to>
                                        <p:strVal val="visible"/>
                                      </p:to>
                                    </p:set>
                                    <p:animEffect transition="in" filter="barn(inVertical)">
                                      <p:cBhvr>
                                        <p:cTn id="42" dur="500"/>
                                        <p:tgtEl>
                                          <p:spTgt spid="512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5123">
                                            <p:txEl>
                                              <p:pRg st="7" end="7"/>
                                            </p:txEl>
                                          </p:spTgt>
                                        </p:tgtEl>
                                        <p:attrNameLst>
                                          <p:attrName>style.visibility</p:attrName>
                                        </p:attrNameLst>
                                      </p:cBhvr>
                                      <p:to>
                                        <p:strVal val="visible"/>
                                      </p:to>
                                    </p:set>
                                    <p:animEffect transition="in" filter="barn(inVertical)">
                                      <p:cBhvr>
                                        <p:cTn id="47" dur="500"/>
                                        <p:tgtEl>
                                          <p:spTgt spid="512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5123">
                                            <p:txEl>
                                              <p:pRg st="8" end="8"/>
                                            </p:txEl>
                                          </p:spTgt>
                                        </p:tgtEl>
                                        <p:attrNameLst>
                                          <p:attrName>style.visibility</p:attrName>
                                        </p:attrNameLst>
                                      </p:cBhvr>
                                      <p:to>
                                        <p:strVal val="visible"/>
                                      </p:to>
                                    </p:set>
                                    <p:animEffect transition="in" filter="barn(inVertical)">
                                      <p:cBhvr>
                                        <p:cTn id="52" dur="500"/>
                                        <p:tgtEl>
                                          <p:spTgt spid="512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5123">
                                            <p:txEl>
                                              <p:pRg st="9" end="9"/>
                                            </p:txEl>
                                          </p:spTgt>
                                        </p:tgtEl>
                                        <p:attrNameLst>
                                          <p:attrName>style.visibility</p:attrName>
                                        </p:attrNameLst>
                                      </p:cBhvr>
                                      <p:to>
                                        <p:strVal val="visible"/>
                                      </p:to>
                                    </p:set>
                                    <p:animEffect transition="in" filter="barn(inVertical)">
                                      <p:cBhvr>
                                        <p:cTn id="57" dur="500"/>
                                        <p:tgtEl>
                                          <p:spTgt spid="5123">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5123">
                                            <p:txEl>
                                              <p:pRg st="10" end="10"/>
                                            </p:txEl>
                                          </p:spTgt>
                                        </p:tgtEl>
                                        <p:attrNameLst>
                                          <p:attrName>style.visibility</p:attrName>
                                        </p:attrNameLst>
                                      </p:cBhvr>
                                      <p:to>
                                        <p:strVal val="visible"/>
                                      </p:to>
                                    </p:set>
                                    <p:animEffect transition="in" filter="barn(inVertical)">
                                      <p:cBhvr>
                                        <p:cTn id="62" dur="500"/>
                                        <p:tgtEl>
                                          <p:spTgt spid="5123">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5123">
                                            <p:txEl>
                                              <p:pRg st="11" end="11"/>
                                            </p:txEl>
                                          </p:spTgt>
                                        </p:tgtEl>
                                        <p:attrNameLst>
                                          <p:attrName>style.visibility</p:attrName>
                                        </p:attrNameLst>
                                      </p:cBhvr>
                                      <p:to>
                                        <p:strVal val="visible"/>
                                      </p:to>
                                    </p:set>
                                    <p:animEffect transition="in" filter="barn(inVertical)">
                                      <p:cBhvr>
                                        <p:cTn id="67" dur="500"/>
                                        <p:tgtEl>
                                          <p:spTgt spid="512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a:xfrm>
            <a:off x="2071688" y="274638"/>
            <a:ext cx="6615112" cy="1143000"/>
          </a:xfrm>
        </p:spPr>
        <p:txBody>
          <a:bodyPr/>
          <a:lstStyle/>
          <a:p>
            <a:pPr algn="l"/>
            <a:r>
              <a:rPr lang="fr-CA" dirty="0" smtClean="0">
                <a:solidFill>
                  <a:srgbClr val="60624E"/>
                </a:solidFill>
              </a:rPr>
              <a:t>Keyboard</a:t>
            </a:r>
            <a:br>
              <a:rPr lang="fr-CA" dirty="0" smtClean="0">
                <a:solidFill>
                  <a:srgbClr val="60624E"/>
                </a:solidFill>
              </a:rPr>
            </a:br>
            <a:r>
              <a:rPr lang="en-US" sz="2400" dirty="0" smtClean="0">
                <a:solidFill>
                  <a:srgbClr val="60624E"/>
                </a:solidFill>
              </a:rPr>
              <a:t>Sends</a:t>
            </a:r>
            <a:r>
              <a:rPr lang="fr-CA" sz="2400" dirty="0" smtClean="0">
                <a:solidFill>
                  <a:srgbClr val="60624E"/>
                </a:solidFill>
              </a:rPr>
              <a:t> </a:t>
            </a:r>
            <a:r>
              <a:rPr lang="en-US" sz="2400" dirty="0" smtClean="0">
                <a:solidFill>
                  <a:srgbClr val="60624E"/>
                </a:solidFill>
              </a:rPr>
              <a:t>signals</a:t>
            </a:r>
            <a:r>
              <a:rPr lang="fr-CA" sz="2400" dirty="0" smtClean="0">
                <a:solidFill>
                  <a:srgbClr val="60624E"/>
                </a:solidFill>
              </a:rPr>
              <a:t> to computer (via </a:t>
            </a:r>
            <a:r>
              <a:rPr lang="en-US" sz="2400" dirty="0" smtClean="0">
                <a:solidFill>
                  <a:srgbClr val="60624E"/>
                </a:solidFill>
              </a:rPr>
              <a:t>cables</a:t>
            </a:r>
            <a:r>
              <a:rPr lang="fr-CA" sz="2400" dirty="0" smtClean="0">
                <a:solidFill>
                  <a:srgbClr val="60624E"/>
                </a:solidFill>
              </a:rPr>
              <a:t> or wireless</a:t>
            </a:r>
            <a:r>
              <a:rPr lang="fr-CA" sz="3200" dirty="0" smtClean="0">
                <a:solidFill>
                  <a:srgbClr val="60624E"/>
                </a:solidFill>
              </a:rPr>
              <a:t>)</a:t>
            </a:r>
            <a:endParaRPr lang="fr-CA" dirty="0" smtClean="0">
              <a:solidFill>
                <a:srgbClr val="60624E"/>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1432364856"/>
              </p:ext>
            </p:extLst>
          </p:nvPr>
        </p:nvGraphicFramePr>
        <p:xfrm>
          <a:off x="2057400" y="1447800"/>
          <a:ext cx="6615112"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 name="Group 2"/>
          <p:cNvGrpSpPr/>
          <p:nvPr/>
        </p:nvGrpSpPr>
        <p:grpSpPr>
          <a:xfrm>
            <a:off x="2347912" y="4173537"/>
            <a:ext cx="2832100" cy="1389063"/>
            <a:chOff x="2347912" y="4173537"/>
            <a:chExt cx="2832100" cy="1389063"/>
          </a:xfrm>
        </p:grpSpPr>
        <p:pic>
          <p:nvPicPr>
            <p:cNvPr id="2050" name="Picture 2" descr="http://www.ehs.pdx.edu/Images/oepKeyboardMouseUse/StraightKeyboard2.jpg"/>
            <p:cNvPicPr>
              <a:picLocks noChangeAspect="1" noChangeArrowheads="1"/>
            </p:cNvPicPr>
            <p:nvPr/>
          </p:nvPicPr>
          <p:blipFill>
            <a:blip r:embed="rId7"/>
            <a:srcRect/>
            <a:stretch>
              <a:fillRect/>
            </a:stretch>
          </p:blipFill>
          <p:spPr bwMode="auto">
            <a:xfrm>
              <a:off x="2347912" y="4173537"/>
              <a:ext cx="2222500" cy="1389063"/>
            </a:xfrm>
            <a:prstGeom prst="rect">
              <a:avLst/>
            </a:prstGeom>
            <a:noFill/>
          </p:spPr>
        </p:pic>
        <p:sp>
          <p:nvSpPr>
            <p:cNvPr id="2" name="TextBox 1"/>
            <p:cNvSpPr txBox="1"/>
            <p:nvPr/>
          </p:nvSpPr>
          <p:spPr>
            <a:xfrm>
              <a:off x="4570412" y="5316379"/>
              <a:ext cx="609600" cy="246221"/>
            </a:xfrm>
            <a:prstGeom prst="rect">
              <a:avLst/>
            </a:prstGeom>
            <a:noFill/>
          </p:spPr>
          <p:txBody>
            <a:bodyPr wrap="square" rtlCol="0">
              <a:spAutoFit/>
            </a:bodyPr>
            <a:lstStyle/>
            <a:p>
              <a:r>
                <a:rPr lang="en-US" sz="1000" dirty="0" smtClean="0"/>
                <a:t>Image 1</a:t>
              </a:r>
              <a:endParaRPr lang="en-US" sz="1000" dirty="0"/>
            </a:p>
          </p:txBody>
        </p:sp>
      </p:grpSp>
      <p:grpSp>
        <p:nvGrpSpPr>
          <p:cNvPr id="4" name="Group 3"/>
          <p:cNvGrpSpPr/>
          <p:nvPr/>
        </p:nvGrpSpPr>
        <p:grpSpPr>
          <a:xfrm>
            <a:off x="6036636" y="4184423"/>
            <a:ext cx="2650164" cy="1378177"/>
            <a:chOff x="6036636" y="4184423"/>
            <a:chExt cx="2650164" cy="1378177"/>
          </a:xfrm>
        </p:grpSpPr>
        <p:pic>
          <p:nvPicPr>
            <p:cNvPr id="1026" name="Picture 2" descr="http://www.cowden-herrick.k12.il.us/staff/burruscasey/eLearning/comp/hardware/images/hdwr10a.jpg"/>
            <p:cNvPicPr>
              <a:picLocks noChangeAspect="1" noChangeArrowheads="1"/>
            </p:cNvPicPr>
            <p:nvPr/>
          </p:nvPicPr>
          <p:blipFill rotWithShape="1">
            <a:blip r:embed="rId8" cstate="print">
              <a:extLst>
                <a:ext uri="{28A0092B-C50C-407E-A947-70E740481C1C}">
                  <a14:useLocalDpi xmlns:a14="http://schemas.microsoft.com/office/drawing/2010/main" xmlns="" val="0"/>
                </a:ext>
              </a:extLst>
            </a:blip>
            <a:srcRect t="9217" b="10292"/>
            <a:stretch/>
          </p:blipFill>
          <p:spPr bwMode="auto">
            <a:xfrm>
              <a:off x="6036636" y="4184423"/>
              <a:ext cx="2282935" cy="1378177"/>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8077200" y="5316379"/>
              <a:ext cx="609600" cy="246221"/>
            </a:xfrm>
            <a:prstGeom prst="rect">
              <a:avLst/>
            </a:prstGeom>
            <a:noFill/>
          </p:spPr>
          <p:txBody>
            <a:bodyPr wrap="square" rtlCol="0">
              <a:spAutoFit/>
            </a:bodyPr>
            <a:lstStyle/>
            <a:p>
              <a:r>
                <a:rPr lang="en-US" sz="1000" dirty="0" smtClean="0"/>
                <a:t>Image 2</a:t>
              </a:r>
              <a:endParaRPr lang="en-US" sz="10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Graphic spid="5"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6" name="Group 5"/>
          <p:cNvGrpSpPr/>
          <p:nvPr/>
        </p:nvGrpSpPr>
        <p:grpSpPr>
          <a:xfrm>
            <a:off x="1785257" y="1106192"/>
            <a:ext cx="3733800" cy="2416629"/>
            <a:chOff x="1752600" y="1295398"/>
            <a:chExt cx="3733800" cy="2416629"/>
          </a:xfrm>
        </p:grpSpPr>
        <p:pic>
          <p:nvPicPr>
            <p:cNvPr id="3" name="Picture 2" descr="http://img.diytrade.com/cdimg/394517/3702189/0/1213366803/Slim_flexible_and_portable_keyboard_water-proof_no_noise.jpg"/>
            <p:cNvPicPr>
              <a:picLocks noChangeAspect="1" noChangeArrowheads="1"/>
            </p:cNvPicPr>
            <p:nvPr/>
          </p:nvPicPr>
          <p:blipFill rotWithShape="1">
            <a:blip r:embed="rId3">
              <a:extLst>
                <a:ext uri="{28A0092B-C50C-407E-A947-70E740481C1C}">
                  <a14:useLocalDpi xmlns:a14="http://schemas.microsoft.com/office/drawing/2010/main" xmlns="" val="0"/>
                </a:ext>
              </a:extLst>
            </a:blip>
            <a:srcRect t="18413" b="11111"/>
            <a:stretch/>
          </p:blipFill>
          <p:spPr bwMode="auto">
            <a:xfrm>
              <a:off x="2057400" y="1295398"/>
              <a:ext cx="3429000" cy="2416629"/>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9"/>
            <p:cNvSpPr txBox="1"/>
            <p:nvPr/>
          </p:nvSpPr>
          <p:spPr>
            <a:xfrm>
              <a:off x="1752600" y="3276600"/>
              <a:ext cx="609600" cy="246221"/>
            </a:xfrm>
            <a:prstGeom prst="rect">
              <a:avLst/>
            </a:prstGeom>
            <a:noFill/>
          </p:spPr>
          <p:txBody>
            <a:bodyPr wrap="square" rtlCol="0">
              <a:spAutoFit/>
            </a:bodyPr>
            <a:lstStyle/>
            <a:p>
              <a:r>
                <a:rPr lang="en-US" sz="1000" dirty="0" smtClean="0"/>
                <a:t>Image 3</a:t>
              </a:r>
              <a:endParaRPr lang="en-US" sz="1000" dirty="0"/>
            </a:p>
          </p:txBody>
        </p:sp>
      </p:grpSp>
      <p:sp>
        <p:nvSpPr>
          <p:cNvPr id="6146" name="Titre 1"/>
          <p:cNvSpPr>
            <a:spLocks noGrp="1"/>
          </p:cNvSpPr>
          <p:nvPr>
            <p:ph type="title"/>
          </p:nvPr>
        </p:nvSpPr>
        <p:spPr>
          <a:xfrm>
            <a:off x="2071688" y="274638"/>
            <a:ext cx="6615112" cy="1143000"/>
          </a:xfrm>
        </p:spPr>
        <p:txBody>
          <a:bodyPr/>
          <a:lstStyle/>
          <a:p>
            <a:pPr algn="l"/>
            <a:r>
              <a:rPr lang="fr-CA" dirty="0" smtClean="0">
                <a:solidFill>
                  <a:srgbClr val="60624E"/>
                </a:solidFill>
              </a:rPr>
              <a:t>Keyboard</a:t>
            </a:r>
            <a:br>
              <a:rPr lang="fr-CA" dirty="0" smtClean="0">
                <a:solidFill>
                  <a:srgbClr val="60624E"/>
                </a:solidFill>
              </a:rPr>
            </a:br>
            <a:r>
              <a:rPr lang="fr-CA" sz="3200" dirty="0" smtClean="0">
                <a:solidFill>
                  <a:srgbClr val="60624E"/>
                </a:solidFill>
              </a:rPr>
              <a:t>Types</a:t>
            </a:r>
            <a:endParaRPr lang="fr-CA" dirty="0" smtClean="0">
              <a:solidFill>
                <a:srgbClr val="60624E"/>
              </a:solidFill>
            </a:endParaRPr>
          </a:p>
        </p:txBody>
      </p:sp>
      <p:grpSp>
        <p:nvGrpSpPr>
          <p:cNvPr id="8" name="Group 7"/>
          <p:cNvGrpSpPr/>
          <p:nvPr/>
        </p:nvGrpSpPr>
        <p:grpSpPr>
          <a:xfrm>
            <a:off x="2133600" y="3753527"/>
            <a:ext cx="3594100" cy="2695575"/>
            <a:chOff x="2133600" y="3753527"/>
            <a:chExt cx="3594100" cy="2695575"/>
          </a:xfrm>
        </p:grpSpPr>
        <p:pic>
          <p:nvPicPr>
            <p:cNvPr id="2052" name="Picture 4" descr="http://www.tradenote.net/images/users/000/229/554/products_images/211364.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133600" y="3753527"/>
              <a:ext cx="3594100" cy="2695575"/>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TextBox 10"/>
            <p:cNvSpPr txBox="1"/>
            <p:nvPr/>
          </p:nvSpPr>
          <p:spPr>
            <a:xfrm>
              <a:off x="2209800" y="5867400"/>
              <a:ext cx="609600" cy="246221"/>
            </a:xfrm>
            <a:prstGeom prst="rect">
              <a:avLst/>
            </a:prstGeom>
            <a:noFill/>
          </p:spPr>
          <p:txBody>
            <a:bodyPr wrap="square" rtlCol="0">
              <a:spAutoFit/>
            </a:bodyPr>
            <a:lstStyle/>
            <a:p>
              <a:r>
                <a:rPr lang="en-US" sz="1000" dirty="0" smtClean="0"/>
                <a:t>Image 4</a:t>
              </a:r>
              <a:endParaRPr lang="en-US" sz="1000" dirty="0"/>
            </a:p>
          </p:txBody>
        </p:sp>
      </p:grpSp>
      <p:grpSp>
        <p:nvGrpSpPr>
          <p:cNvPr id="9" name="Group 8"/>
          <p:cNvGrpSpPr/>
          <p:nvPr/>
        </p:nvGrpSpPr>
        <p:grpSpPr>
          <a:xfrm>
            <a:off x="5749471" y="1980962"/>
            <a:ext cx="2988721" cy="2819638"/>
            <a:chOff x="5749471" y="1980962"/>
            <a:chExt cx="2988721" cy="2819638"/>
          </a:xfrm>
        </p:grpSpPr>
        <p:pic>
          <p:nvPicPr>
            <p:cNvPr id="2054" name="Picture 6" descr="http://www.livbit.com/article/wp-content/uploads/2009/01/virtual_keyboard.jp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749471" y="1980962"/>
              <a:ext cx="2988721" cy="2473167"/>
            </a:xfrm>
            <a:prstGeom prst="rect">
              <a:avLst/>
            </a:prstGeom>
            <a:noFill/>
            <a:extLst>
              <a:ext uri="{909E8E84-426E-40DD-AFC4-6F175D3DCCD1}">
                <a14:hiddenFill xmlns:a14="http://schemas.microsoft.com/office/drawing/2010/main" xmlns="">
                  <a:solidFill>
                    <a:srgbClr val="FFFFFF"/>
                  </a:solidFill>
                </a14:hiddenFill>
              </a:ext>
            </a:extLst>
          </p:spPr>
        </p:pic>
        <p:sp>
          <p:nvSpPr>
            <p:cNvPr id="15" name="TextBox 14"/>
            <p:cNvSpPr txBox="1"/>
            <p:nvPr/>
          </p:nvSpPr>
          <p:spPr>
            <a:xfrm>
              <a:off x="8106821" y="4554379"/>
              <a:ext cx="609600" cy="246221"/>
            </a:xfrm>
            <a:prstGeom prst="rect">
              <a:avLst/>
            </a:prstGeom>
            <a:noFill/>
          </p:spPr>
          <p:txBody>
            <a:bodyPr wrap="square" rtlCol="0">
              <a:spAutoFit/>
            </a:bodyPr>
            <a:lstStyle/>
            <a:p>
              <a:r>
                <a:rPr lang="en-US" sz="1000" dirty="0" smtClean="0"/>
                <a:t>Image 5</a:t>
              </a:r>
              <a:endParaRPr lang="en-US" sz="1000" dirty="0"/>
            </a:p>
          </p:txBody>
        </p:sp>
      </p:grpSp>
    </p:spTree>
    <p:extLst>
      <p:ext uri="{BB962C8B-B14F-4D97-AF65-F5344CB8AC3E}">
        <p14:creationId xmlns:p14="http://schemas.microsoft.com/office/powerpoint/2010/main" xmlns="" val="2360625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a:xfrm>
            <a:off x="2057400" y="381000"/>
            <a:ext cx="6629400" cy="1600200"/>
          </a:xfrm>
        </p:spPr>
        <p:txBody>
          <a:bodyPr/>
          <a:lstStyle/>
          <a:p>
            <a:pPr algn="l"/>
            <a:r>
              <a:rPr lang="fr-CA" dirty="0" smtClean="0">
                <a:solidFill>
                  <a:srgbClr val="60624E"/>
                </a:solidFill>
              </a:rPr>
              <a:t>Mouse</a:t>
            </a:r>
            <a:br>
              <a:rPr lang="fr-CA" dirty="0" smtClean="0">
                <a:solidFill>
                  <a:srgbClr val="60624E"/>
                </a:solidFill>
              </a:rPr>
            </a:br>
            <a:r>
              <a:rPr lang="en-US" sz="2000" dirty="0">
                <a:solidFill>
                  <a:srgbClr val="60624E"/>
                </a:solidFill>
              </a:rPr>
              <a:t>Designed to move a pointer around the screen and point to specific characters or objects. </a:t>
            </a:r>
            <a:br>
              <a:rPr lang="en-US" sz="2000" dirty="0">
                <a:solidFill>
                  <a:srgbClr val="60624E"/>
                </a:solidFill>
              </a:rPr>
            </a:br>
            <a:r>
              <a:rPr lang="en-US" sz="2000" dirty="0">
                <a:solidFill>
                  <a:srgbClr val="60624E"/>
                </a:solidFill>
              </a:rPr>
              <a:t>Reflected light used to detect movement.</a:t>
            </a:r>
          </a:p>
        </p:txBody>
      </p:sp>
      <p:pic>
        <p:nvPicPr>
          <p:cNvPr id="16386" name="Picture 2" descr="http://www.gearslutz.com/board/attachments/so-much-gear-so-little-time/172389d1273681334-mac-worth-anymore-apple-magic-mouse.jpg">
            <a:hlinkClick r:id="rId3" action="ppaction://hlinkfile"/>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56857" y="2438400"/>
            <a:ext cx="4127500" cy="3515254"/>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TextBox 12"/>
          <p:cNvSpPr txBox="1"/>
          <p:nvPr/>
        </p:nvSpPr>
        <p:spPr>
          <a:xfrm>
            <a:off x="6674757" y="6113621"/>
            <a:ext cx="609600" cy="246221"/>
          </a:xfrm>
          <a:prstGeom prst="rect">
            <a:avLst/>
          </a:prstGeom>
          <a:noFill/>
        </p:spPr>
        <p:txBody>
          <a:bodyPr wrap="square" rtlCol="0">
            <a:spAutoFit/>
          </a:bodyPr>
          <a:lstStyle/>
          <a:p>
            <a:r>
              <a:rPr lang="en-US" sz="1000" dirty="0" smtClean="0"/>
              <a:t>Image 6</a:t>
            </a:r>
            <a:endParaRPr lang="en-US" sz="1000" dirty="0"/>
          </a:p>
        </p:txBody>
      </p:sp>
    </p:spTree>
    <p:extLst>
      <p:ext uri="{BB962C8B-B14F-4D97-AF65-F5344CB8AC3E}">
        <p14:creationId xmlns:p14="http://schemas.microsoft.com/office/powerpoint/2010/main" xmlns="" val="4289641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86"/>
                                        </p:tgtEl>
                                        <p:attrNameLst>
                                          <p:attrName>style.visibility</p:attrName>
                                        </p:attrNameLst>
                                      </p:cBhvr>
                                      <p:to>
                                        <p:strVal val="visible"/>
                                      </p:to>
                                    </p:set>
                                    <p:animEffect transition="in" filter="fade">
                                      <p:cBhvr>
                                        <p:cTn id="12"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a:xfrm>
            <a:off x="2057400" y="381000"/>
            <a:ext cx="6629400" cy="1600200"/>
          </a:xfrm>
        </p:spPr>
        <p:txBody>
          <a:bodyPr/>
          <a:lstStyle/>
          <a:p>
            <a:pPr algn="l"/>
            <a:r>
              <a:rPr lang="fr-CA" dirty="0" smtClean="0">
                <a:solidFill>
                  <a:srgbClr val="60624E"/>
                </a:solidFill>
              </a:rPr>
              <a:t>Touch pad/ Track Pad</a:t>
            </a:r>
            <a:br>
              <a:rPr lang="fr-CA" dirty="0" smtClean="0">
                <a:solidFill>
                  <a:srgbClr val="60624E"/>
                </a:solidFill>
              </a:rPr>
            </a:br>
            <a:r>
              <a:rPr lang="en-US" sz="2000" dirty="0" smtClean="0">
                <a:solidFill>
                  <a:srgbClr val="60624E"/>
                </a:solidFill>
              </a:rPr>
              <a:t>Small, flat panel sensitive to light pressure.</a:t>
            </a:r>
            <a:endParaRPr lang="en-US" sz="2000" dirty="0">
              <a:solidFill>
                <a:srgbClr val="60624E"/>
              </a:solidFill>
            </a:endParaRPr>
          </a:p>
        </p:txBody>
      </p:sp>
      <p:pic>
        <p:nvPicPr>
          <p:cNvPr id="17410" name="Picture 2" descr="http://resources1.news.com.au/images/2010/07/28/1225897/806745-apple-039-s-magic-touchpad.jpg">
            <a:hlinkClick r:id="rId3" action="ppaction://hlinkfile"/>
          </p:cNvPr>
          <p:cNvPicPr>
            <a:picLocks noChangeAspect="1" noChangeArrowheads="1"/>
          </p:cNvPicPr>
          <p:nvPr/>
        </p:nvPicPr>
        <p:blipFill rotWithShape="1">
          <a:blip r:embed="rId4">
            <a:extLst>
              <a:ext uri="{28A0092B-C50C-407E-A947-70E740481C1C}">
                <a14:useLocalDpi xmlns:a14="http://schemas.microsoft.com/office/drawing/2010/main" xmlns="" val="0"/>
              </a:ext>
            </a:extLst>
          </a:blip>
          <a:srcRect t="30529" b="15982"/>
          <a:stretch/>
        </p:blipFill>
        <p:spPr bwMode="auto">
          <a:xfrm>
            <a:off x="2416629" y="2215243"/>
            <a:ext cx="5562600" cy="2231572"/>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7086600" y="3886200"/>
            <a:ext cx="609600" cy="246221"/>
          </a:xfrm>
          <a:prstGeom prst="rect">
            <a:avLst/>
          </a:prstGeom>
          <a:noFill/>
        </p:spPr>
        <p:txBody>
          <a:bodyPr wrap="square" rtlCol="0">
            <a:spAutoFit/>
          </a:bodyPr>
          <a:lstStyle/>
          <a:p>
            <a:r>
              <a:rPr lang="en-US" sz="1000" dirty="0" smtClean="0"/>
              <a:t>Image 7</a:t>
            </a:r>
            <a:endParaRPr lang="en-US" sz="1000" dirty="0"/>
          </a:p>
        </p:txBody>
      </p:sp>
    </p:spTree>
    <p:extLst>
      <p:ext uri="{BB962C8B-B14F-4D97-AF65-F5344CB8AC3E}">
        <p14:creationId xmlns:p14="http://schemas.microsoft.com/office/powerpoint/2010/main" xmlns="" val="138125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410"/>
                                        </p:tgtEl>
                                        <p:attrNameLst>
                                          <p:attrName>style.visibility</p:attrName>
                                        </p:attrNameLst>
                                      </p:cBhvr>
                                      <p:to>
                                        <p:strVal val="visible"/>
                                      </p:to>
                                    </p:set>
                                    <p:animEffect transition="in" filter="fade">
                                      <p:cBhvr>
                                        <p:cTn id="12"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8434" name="Picture 2" descr="http://nhii.win.mofcom.gov.cn/www/2/nhii/img/2007814155149.jpg"/>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5651" t="26236" r="4534" b="18164"/>
          <a:stretch/>
        </p:blipFill>
        <p:spPr bwMode="auto">
          <a:xfrm>
            <a:off x="2209800" y="2068286"/>
            <a:ext cx="6400800" cy="2971800"/>
          </a:xfrm>
          <a:prstGeom prst="rect">
            <a:avLst/>
          </a:prstGeom>
          <a:noFill/>
          <a:extLst>
            <a:ext uri="{909E8E84-426E-40DD-AFC4-6F175D3DCCD1}">
              <a14:hiddenFill xmlns:a14="http://schemas.microsoft.com/office/drawing/2010/main" xmlns="">
                <a:solidFill>
                  <a:srgbClr val="FFFFFF"/>
                </a:solidFill>
              </a14:hiddenFill>
            </a:ext>
          </a:extLst>
        </p:spPr>
      </p:pic>
      <p:sp>
        <p:nvSpPr>
          <p:cNvPr id="6146" name="Titre 1"/>
          <p:cNvSpPr>
            <a:spLocks noGrp="1"/>
          </p:cNvSpPr>
          <p:nvPr>
            <p:ph type="title"/>
          </p:nvPr>
        </p:nvSpPr>
        <p:spPr>
          <a:xfrm>
            <a:off x="1828800" y="381000"/>
            <a:ext cx="7010400" cy="1600200"/>
          </a:xfrm>
        </p:spPr>
        <p:txBody>
          <a:bodyPr/>
          <a:lstStyle/>
          <a:p>
            <a:pPr algn="l"/>
            <a:r>
              <a:rPr lang="fr-CA" sz="4000" dirty="0" smtClean="0">
                <a:solidFill>
                  <a:srgbClr val="60624E"/>
                </a:solidFill>
              </a:rPr>
              <a:t>Optical Mark Recognition (OMR)</a:t>
            </a:r>
            <a:br>
              <a:rPr lang="fr-CA" sz="4000" dirty="0" smtClean="0">
                <a:solidFill>
                  <a:srgbClr val="60624E"/>
                </a:solidFill>
              </a:rPr>
            </a:br>
            <a:r>
              <a:rPr lang="en-US" sz="1800" dirty="0" smtClean="0">
                <a:solidFill>
                  <a:srgbClr val="60624E"/>
                </a:solidFill>
              </a:rPr>
              <a:t>Reads </a:t>
            </a:r>
            <a:r>
              <a:rPr lang="en-US" sz="1800" dirty="0">
                <a:solidFill>
                  <a:srgbClr val="60624E"/>
                </a:solidFill>
              </a:rPr>
              <a:t>marks made by pencil on a printed form into the computer. </a:t>
            </a:r>
          </a:p>
        </p:txBody>
      </p:sp>
      <p:sp>
        <p:nvSpPr>
          <p:cNvPr id="5" name="TextBox 4"/>
          <p:cNvSpPr txBox="1"/>
          <p:nvPr/>
        </p:nvSpPr>
        <p:spPr>
          <a:xfrm>
            <a:off x="8001000" y="4793865"/>
            <a:ext cx="609600" cy="246221"/>
          </a:xfrm>
          <a:prstGeom prst="rect">
            <a:avLst/>
          </a:prstGeom>
          <a:noFill/>
        </p:spPr>
        <p:txBody>
          <a:bodyPr wrap="square" rtlCol="0">
            <a:spAutoFit/>
          </a:bodyPr>
          <a:lstStyle/>
          <a:p>
            <a:r>
              <a:rPr lang="en-US" sz="1000" dirty="0" smtClean="0">
                <a:solidFill>
                  <a:prstClr val="black"/>
                </a:solidFill>
              </a:rPr>
              <a:t>Image 8</a:t>
            </a:r>
            <a:endParaRPr lang="en-US" sz="1000" dirty="0">
              <a:solidFill>
                <a:prstClr val="black"/>
              </a:solidFill>
            </a:endParaRPr>
          </a:p>
        </p:txBody>
      </p:sp>
    </p:spTree>
    <p:extLst>
      <p:ext uri="{BB962C8B-B14F-4D97-AF65-F5344CB8AC3E}">
        <p14:creationId xmlns:p14="http://schemas.microsoft.com/office/powerpoint/2010/main" xmlns="" val="1980395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434"/>
                                        </p:tgtEl>
                                        <p:attrNameLst>
                                          <p:attrName>style.visibility</p:attrName>
                                        </p:attrNameLst>
                                      </p:cBhvr>
                                      <p:to>
                                        <p:strVal val="visible"/>
                                      </p:to>
                                    </p:set>
                                    <p:animEffect transition="in" filter="fade">
                                      <p:cBhvr>
                                        <p:cTn id="12" dur="5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9458" name="Picture 2" descr="http://www.mindconnection.com/Merchant2/graphics/00000001/SCAN-IRIS-PEN6demo-1.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249487" y="2587180"/>
            <a:ext cx="6513513" cy="2623710"/>
          </a:xfrm>
          <a:prstGeom prst="rect">
            <a:avLst/>
          </a:prstGeom>
          <a:noFill/>
          <a:extLst>
            <a:ext uri="{909E8E84-426E-40DD-AFC4-6F175D3DCCD1}">
              <a14:hiddenFill xmlns:a14="http://schemas.microsoft.com/office/drawing/2010/main" xmlns="">
                <a:solidFill>
                  <a:srgbClr val="FFFFFF"/>
                </a:solidFill>
              </a14:hiddenFill>
            </a:ext>
          </a:extLst>
        </p:spPr>
      </p:pic>
      <p:sp>
        <p:nvSpPr>
          <p:cNvPr id="6146" name="Titre 1"/>
          <p:cNvSpPr>
            <a:spLocks noGrp="1"/>
          </p:cNvSpPr>
          <p:nvPr>
            <p:ph type="title"/>
          </p:nvPr>
        </p:nvSpPr>
        <p:spPr>
          <a:xfrm>
            <a:off x="1828800" y="381000"/>
            <a:ext cx="7010400" cy="1600200"/>
          </a:xfrm>
        </p:spPr>
        <p:txBody>
          <a:bodyPr/>
          <a:lstStyle/>
          <a:p>
            <a:pPr algn="l"/>
            <a:r>
              <a:rPr lang="fr-CA" sz="3600" dirty="0" smtClean="0">
                <a:solidFill>
                  <a:srgbClr val="60624E"/>
                </a:solidFill>
              </a:rPr>
              <a:t>Optical Character Recognition (OCR)</a:t>
            </a:r>
            <a:br>
              <a:rPr lang="fr-CA" sz="3600" dirty="0" smtClean="0">
                <a:solidFill>
                  <a:srgbClr val="60624E"/>
                </a:solidFill>
              </a:rPr>
            </a:br>
            <a:r>
              <a:rPr lang="en-US" sz="1600" dirty="0">
                <a:solidFill>
                  <a:srgbClr val="60624E"/>
                </a:solidFill>
              </a:rPr>
              <a:t>Recognizes individual characters on a printed page, so they can be stored and edited as a text.</a:t>
            </a:r>
          </a:p>
        </p:txBody>
      </p:sp>
      <p:sp>
        <p:nvSpPr>
          <p:cNvPr id="5" name="TextBox 4"/>
          <p:cNvSpPr txBox="1"/>
          <p:nvPr/>
        </p:nvSpPr>
        <p:spPr>
          <a:xfrm>
            <a:off x="8153400" y="5087779"/>
            <a:ext cx="609600" cy="246221"/>
          </a:xfrm>
          <a:prstGeom prst="rect">
            <a:avLst/>
          </a:prstGeom>
          <a:noFill/>
        </p:spPr>
        <p:txBody>
          <a:bodyPr wrap="square" rtlCol="0">
            <a:spAutoFit/>
          </a:bodyPr>
          <a:lstStyle/>
          <a:p>
            <a:r>
              <a:rPr lang="en-US" sz="1000" dirty="0" smtClean="0">
                <a:solidFill>
                  <a:prstClr val="black"/>
                </a:solidFill>
              </a:rPr>
              <a:t>Image 9</a:t>
            </a:r>
            <a:endParaRPr lang="en-US" sz="1000" dirty="0">
              <a:solidFill>
                <a:prstClr val="black"/>
              </a:solidFill>
            </a:endParaRPr>
          </a:p>
        </p:txBody>
      </p:sp>
    </p:spTree>
    <p:extLst>
      <p:ext uri="{BB962C8B-B14F-4D97-AF65-F5344CB8AC3E}">
        <p14:creationId xmlns:p14="http://schemas.microsoft.com/office/powerpoint/2010/main" xmlns="" val="3870848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458"/>
                                        </p:tgtEl>
                                        <p:attrNameLst>
                                          <p:attrName>style.visibility</p:attrName>
                                        </p:attrNameLst>
                                      </p:cBhvr>
                                      <p:to>
                                        <p:strVal val="visible"/>
                                      </p:to>
                                    </p:set>
                                    <p:animEffect transition="in" filter="fade">
                                      <p:cBhvr>
                                        <p:cTn id="12"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a:xfrm>
            <a:off x="1817914" y="228600"/>
            <a:ext cx="7173686" cy="2971800"/>
          </a:xfrm>
        </p:spPr>
        <p:txBody>
          <a:bodyPr/>
          <a:lstStyle/>
          <a:p>
            <a:pPr algn="l"/>
            <a:r>
              <a:rPr lang="fr-CA" sz="3600" dirty="0" smtClean="0">
                <a:solidFill>
                  <a:srgbClr val="60624E"/>
                </a:solidFill>
              </a:rPr>
              <a:t>Magnetic Ink  Character Recognition (MICR)</a:t>
            </a:r>
            <a:br>
              <a:rPr lang="fr-CA" sz="3600" dirty="0" smtClean="0">
                <a:solidFill>
                  <a:srgbClr val="60624E"/>
                </a:solidFill>
              </a:rPr>
            </a:br>
            <a:r>
              <a:rPr lang="en-US" sz="1600" dirty="0">
                <a:solidFill>
                  <a:srgbClr val="60624E"/>
                </a:solidFill>
              </a:rPr>
              <a:t>Magnetic ink characters appear at the bottom of checks. </a:t>
            </a:r>
            <a:r>
              <a:rPr lang="en-US" sz="1600" dirty="0" smtClean="0">
                <a:solidFill>
                  <a:srgbClr val="60624E"/>
                </a:solidFill>
              </a:rPr>
              <a:t/>
            </a:r>
            <a:br>
              <a:rPr lang="en-US" sz="1600" dirty="0" smtClean="0">
                <a:solidFill>
                  <a:srgbClr val="60624E"/>
                </a:solidFill>
              </a:rPr>
            </a:br>
            <a:r>
              <a:rPr lang="en-US" sz="1600" dirty="0" smtClean="0">
                <a:solidFill>
                  <a:srgbClr val="60624E"/>
                </a:solidFill>
              </a:rPr>
              <a:t>Banks </a:t>
            </a:r>
            <a:r>
              <a:rPr lang="en-US" sz="1600" dirty="0">
                <a:solidFill>
                  <a:srgbClr val="60624E"/>
                </a:solidFill>
              </a:rPr>
              <a:t>use MICR to read the numbers from the bottom of </a:t>
            </a:r>
            <a:r>
              <a:rPr lang="en-US" sz="1600" dirty="0" smtClean="0">
                <a:solidFill>
                  <a:srgbClr val="60624E"/>
                </a:solidFill>
              </a:rPr>
              <a:t>checks </a:t>
            </a:r>
            <a:r>
              <a:rPr lang="en-US" sz="1600" dirty="0">
                <a:solidFill>
                  <a:srgbClr val="60624E"/>
                </a:solidFill>
              </a:rPr>
              <a:t>to obtain data such as account numbers and bank sort codes. </a:t>
            </a:r>
            <a:r>
              <a:rPr lang="en-US" sz="1600" dirty="0" smtClean="0">
                <a:solidFill>
                  <a:srgbClr val="60624E"/>
                </a:solidFill>
              </a:rPr>
              <a:t/>
            </a:r>
            <a:br>
              <a:rPr lang="en-US" sz="1600" dirty="0" smtClean="0">
                <a:solidFill>
                  <a:srgbClr val="60624E"/>
                </a:solidFill>
              </a:rPr>
            </a:br>
            <a:r>
              <a:rPr lang="en-US" sz="1600" dirty="0" smtClean="0">
                <a:solidFill>
                  <a:srgbClr val="60624E"/>
                </a:solidFill>
              </a:rPr>
              <a:t>A </a:t>
            </a:r>
            <a:r>
              <a:rPr lang="en-US" sz="1600" dirty="0">
                <a:solidFill>
                  <a:srgbClr val="60624E"/>
                </a:solidFill>
              </a:rPr>
              <a:t>particular font is used that makes it easy for the machine to discriminate between characters. </a:t>
            </a:r>
            <a:r>
              <a:rPr lang="en-US" sz="1600" dirty="0" smtClean="0">
                <a:solidFill>
                  <a:srgbClr val="60624E"/>
                </a:solidFill>
              </a:rPr>
              <a:t/>
            </a:r>
            <a:br>
              <a:rPr lang="en-US" sz="1600" dirty="0" smtClean="0">
                <a:solidFill>
                  <a:srgbClr val="60624E"/>
                </a:solidFill>
              </a:rPr>
            </a:br>
            <a:r>
              <a:rPr lang="en-US" sz="1600" dirty="0" smtClean="0">
                <a:solidFill>
                  <a:srgbClr val="60624E"/>
                </a:solidFill>
              </a:rPr>
              <a:t>The </a:t>
            </a:r>
            <a:r>
              <a:rPr lang="en-US" sz="1600" dirty="0">
                <a:solidFill>
                  <a:srgbClr val="60624E"/>
                </a:solidFill>
              </a:rPr>
              <a:t>ink is magnetized; this makes it immune to creases and dirty marks.</a:t>
            </a:r>
          </a:p>
        </p:txBody>
      </p:sp>
      <p:grpSp>
        <p:nvGrpSpPr>
          <p:cNvPr id="2" name="Group 1"/>
          <p:cNvGrpSpPr/>
          <p:nvPr/>
        </p:nvGrpSpPr>
        <p:grpSpPr>
          <a:xfrm>
            <a:off x="2286000" y="3346131"/>
            <a:ext cx="2819400" cy="2538890"/>
            <a:chOff x="2286000" y="3346131"/>
            <a:chExt cx="2819400" cy="2538890"/>
          </a:xfrm>
        </p:grpSpPr>
        <p:sp>
          <p:nvSpPr>
            <p:cNvPr id="5" name="TextBox 4"/>
            <p:cNvSpPr txBox="1"/>
            <p:nvPr/>
          </p:nvSpPr>
          <p:spPr>
            <a:xfrm>
              <a:off x="4343400" y="5638800"/>
              <a:ext cx="751114" cy="246221"/>
            </a:xfrm>
            <a:prstGeom prst="rect">
              <a:avLst/>
            </a:prstGeom>
            <a:noFill/>
          </p:spPr>
          <p:txBody>
            <a:bodyPr wrap="square" rtlCol="0">
              <a:spAutoFit/>
            </a:bodyPr>
            <a:lstStyle/>
            <a:p>
              <a:r>
                <a:rPr lang="en-US" sz="1000" dirty="0" smtClean="0">
                  <a:solidFill>
                    <a:prstClr val="black"/>
                  </a:solidFill>
                </a:rPr>
                <a:t>Image 10</a:t>
              </a:r>
              <a:endParaRPr lang="en-US" sz="1000" dirty="0">
                <a:solidFill>
                  <a:prstClr val="black"/>
                </a:solidFill>
              </a:endParaRPr>
            </a:p>
          </p:txBody>
        </p:sp>
        <p:pic>
          <p:nvPicPr>
            <p:cNvPr id="6" name="Picture 5" descr="http://micrencodedforms.com/wp-content/uploads/2009/12/MICR-Forms.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00" y="3346131"/>
              <a:ext cx="2819400" cy="2216469"/>
            </a:xfrm>
            <a:prstGeom prst="rect">
              <a:avLst/>
            </a:prstGeom>
            <a:noFill/>
            <a:ln>
              <a:noFill/>
            </a:ln>
          </p:spPr>
        </p:pic>
      </p:grpSp>
      <p:grpSp>
        <p:nvGrpSpPr>
          <p:cNvPr id="3" name="Group 2"/>
          <p:cNvGrpSpPr/>
          <p:nvPr/>
        </p:nvGrpSpPr>
        <p:grpSpPr>
          <a:xfrm>
            <a:off x="5486400" y="3346131"/>
            <a:ext cx="3276600" cy="2538889"/>
            <a:chOff x="5486400" y="3346131"/>
            <a:chExt cx="3276600" cy="2538889"/>
          </a:xfrm>
        </p:grpSpPr>
        <p:pic>
          <p:nvPicPr>
            <p:cNvPr id="7" name="Picture 6" descr="http://www.jdldatasolutions.com/OCR-MICR-Barcode-Readers-5133.gif"/>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86400" y="3346131"/>
              <a:ext cx="3276600" cy="2216469"/>
            </a:xfrm>
            <a:prstGeom prst="rect">
              <a:avLst/>
            </a:prstGeom>
            <a:noFill/>
            <a:ln>
              <a:noFill/>
            </a:ln>
          </p:spPr>
        </p:pic>
        <p:sp>
          <p:nvSpPr>
            <p:cNvPr id="8" name="TextBox 7"/>
            <p:cNvSpPr txBox="1"/>
            <p:nvPr/>
          </p:nvSpPr>
          <p:spPr>
            <a:xfrm>
              <a:off x="7772400" y="5638799"/>
              <a:ext cx="751114" cy="246221"/>
            </a:xfrm>
            <a:prstGeom prst="rect">
              <a:avLst/>
            </a:prstGeom>
            <a:noFill/>
          </p:spPr>
          <p:txBody>
            <a:bodyPr wrap="square" rtlCol="0">
              <a:spAutoFit/>
            </a:bodyPr>
            <a:lstStyle/>
            <a:p>
              <a:r>
                <a:rPr lang="en-US" sz="1000" dirty="0" smtClean="0">
                  <a:solidFill>
                    <a:prstClr val="black"/>
                  </a:solidFill>
                </a:rPr>
                <a:t>Image 11</a:t>
              </a:r>
            </a:p>
          </p:txBody>
        </p:sp>
      </p:grpSp>
    </p:spTree>
    <p:extLst>
      <p:ext uri="{BB962C8B-B14F-4D97-AF65-F5344CB8AC3E}">
        <p14:creationId xmlns:p14="http://schemas.microsoft.com/office/powerpoint/2010/main" xmlns="" val="4127310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TotalTime>
  <Words>303</Words>
  <Application>Microsoft Office PowerPoint</Application>
  <PresentationFormat>On-screen Show (4:3)</PresentationFormat>
  <Paragraphs>71</Paragraphs>
  <Slides>13</Slides>
  <Notes>0</Notes>
  <HiddenSlides>0</HiddenSlides>
  <MMClips>0</MMClips>
  <ScaleCrop>false</ScaleCrop>
  <HeadingPairs>
    <vt:vector size="4" baseType="variant">
      <vt:variant>
        <vt:lpstr>Theme</vt:lpstr>
      </vt:variant>
      <vt:variant>
        <vt:i4>6</vt:i4>
      </vt:variant>
      <vt:variant>
        <vt:lpstr>Slide Titles</vt:lpstr>
      </vt:variant>
      <vt:variant>
        <vt:i4>13</vt:i4>
      </vt:variant>
    </vt:vector>
  </HeadingPairs>
  <TitlesOfParts>
    <vt:vector size="19" baseType="lpstr">
      <vt:lpstr>Thème Office</vt:lpstr>
      <vt:lpstr>1_Thème Office</vt:lpstr>
      <vt:lpstr>2_Thème Office</vt:lpstr>
      <vt:lpstr>3_Thème Office</vt:lpstr>
      <vt:lpstr>4_Thème Office</vt:lpstr>
      <vt:lpstr>5_Thème Office</vt:lpstr>
      <vt:lpstr>HARDWARE INPUT DEVICES</vt:lpstr>
      <vt:lpstr>Strand 3.1 Hardware Input Devices</vt:lpstr>
      <vt:lpstr>Keyboard Sends signals to computer (via cables or wireless)</vt:lpstr>
      <vt:lpstr>Keyboard Types</vt:lpstr>
      <vt:lpstr>Mouse Designed to move a pointer around the screen and point to specific characters or objects.  Reflected light used to detect movement.</vt:lpstr>
      <vt:lpstr>Touch pad/ Track Pad Small, flat panel sensitive to light pressure.</vt:lpstr>
      <vt:lpstr>Optical Mark Recognition (OMR) Reads marks made by pencil on a printed form into the computer. </vt:lpstr>
      <vt:lpstr>Optical Character Recognition (OCR) Recognizes individual characters on a printed page, so they can be stored and edited as a text.</vt:lpstr>
      <vt:lpstr>Magnetic Ink  Character Recognition (MICR) Magnetic ink characters appear at the bottom of checks.  Banks use MICR to read the numbers from the bottom of checks to obtain data such as account numbers and bank sort codes.  A particular font is used that makes it easy for the machine to discriminate between characters.  The ink is magnetized; this makes it immune to creases and dirty marks.</vt:lpstr>
      <vt:lpstr>Bar Code Scanners Barcodes are represented by black vertical bars and are read by a barcode reader. Barcodes are printed on nearly every product you buy; each product has a unique code. When read, information stored in the shop's database is recalled, such as the product name and price. This information later appears on your receipt. The scanning process also assists in stock management, reducing the stock by one each time a product is scanned/sold.</vt:lpstr>
      <vt:lpstr>Magnetic Stripe Reader Magnetic stripes are built into many plastic cards such as debit or credit cards and personal identity cards. The magnetic strip on the back of the card can hold the personal details of the card owner and, with the necessary PIN, will allow access to secure information, e.g. bank account details. Data stored on the strip is scanned and input into a computer system by a magnetic stripe reader.</vt:lpstr>
      <vt:lpstr>Future Items</vt:lpstr>
      <vt:lpstr>Bibliography</vt:lpstr>
    </vt:vector>
  </TitlesOfParts>
  <Company>International School of Curitiba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HARDWARE INPUT DEVICES</dc:title>
  <dc:creator>joyce.lourenco</dc:creator>
  <cp:lastModifiedBy>joyce.lourenco</cp:lastModifiedBy>
  <cp:revision>51</cp:revision>
  <dcterms:created xsi:type="dcterms:W3CDTF">2010-08-26T19:20:39Z</dcterms:created>
  <dcterms:modified xsi:type="dcterms:W3CDTF">2010-09-01T16:37:37Z</dcterms:modified>
</cp:coreProperties>
</file>